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62" r:id="rId3"/>
    <p:sldId id="356" r:id="rId4"/>
    <p:sldId id="357" r:id="rId5"/>
    <p:sldId id="315" r:id="rId6"/>
    <p:sldId id="358" r:id="rId7"/>
    <p:sldId id="359" r:id="rId8"/>
    <p:sldId id="360" r:id="rId9"/>
    <p:sldId id="361" r:id="rId10"/>
    <p:sldId id="363" r:id="rId11"/>
    <p:sldId id="364" r:id="rId12"/>
    <p:sldId id="365" r:id="rId13"/>
    <p:sldId id="366" r:id="rId14"/>
    <p:sldId id="367" r:id="rId15"/>
    <p:sldId id="368" r:id="rId16"/>
    <p:sldId id="370" r:id="rId17"/>
    <p:sldId id="371" r:id="rId18"/>
    <p:sldId id="372" r:id="rId19"/>
    <p:sldId id="373" r:id="rId20"/>
    <p:sldId id="374" r:id="rId21"/>
    <p:sldId id="375" r:id="rId22"/>
    <p:sldId id="377" r:id="rId23"/>
    <p:sldId id="378" r:id="rId24"/>
    <p:sldId id="3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1127E-3237-4E48-B444-F7DF9EE3FB47}" v="59" dt="2024-02-27T00:32:42.6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81088"/>
  </p:normalViewPr>
  <p:slideViewPr>
    <p:cSldViewPr snapToGrid="0">
      <p:cViewPr varScale="1">
        <p:scale>
          <a:sx n="102" d="100"/>
          <a:sy n="102"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uart Haffenden Cornejo" userId="d02e48a7-e0d0-4797-9616-ff0e1ac6d711" providerId="ADAL" clId="{AD01127E-3237-4E48-B444-F7DF9EE3FB47}"/>
    <pc:docChg chg="undo custSel addSld delSld modSld">
      <pc:chgData name="Stuart Haffenden Cornejo" userId="d02e48a7-e0d0-4797-9616-ff0e1ac6d711" providerId="ADAL" clId="{AD01127E-3237-4E48-B444-F7DF9EE3FB47}" dt="2024-02-27T07:45:55.579" v="7627" actId="5793"/>
      <pc:docMkLst>
        <pc:docMk/>
      </pc:docMkLst>
      <pc:sldChg chg="modSp mod">
        <pc:chgData name="Stuart Haffenden Cornejo" userId="d02e48a7-e0d0-4797-9616-ff0e1ac6d711" providerId="ADAL" clId="{AD01127E-3237-4E48-B444-F7DF9EE3FB47}" dt="2024-02-27T00:58:00.380" v="7320" actId="20577"/>
        <pc:sldMkLst>
          <pc:docMk/>
          <pc:sldMk cId="1170709462" sldId="268"/>
        </pc:sldMkLst>
        <pc:spChg chg="mod">
          <ac:chgData name="Stuart Haffenden Cornejo" userId="d02e48a7-e0d0-4797-9616-ff0e1ac6d711" providerId="ADAL" clId="{AD01127E-3237-4E48-B444-F7DF9EE3FB47}" dt="2024-02-27T00:58:00.380" v="7320" actId="20577"/>
          <ac:spMkLst>
            <pc:docMk/>
            <pc:sldMk cId="1170709462" sldId="268"/>
            <ac:spMk id="3" creationId="{EB6FF763-B13D-83CC-694E-2AF386370BDB}"/>
          </ac:spMkLst>
        </pc:spChg>
      </pc:sldChg>
      <pc:sldChg chg="addSp delSp modSp mod">
        <pc:chgData name="Stuart Haffenden Cornejo" userId="d02e48a7-e0d0-4797-9616-ff0e1ac6d711" providerId="ADAL" clId="{AD01127E-3237-4E48-B444-F7DF9EE3FB47}" dt="2024-02-26T12:02:22.821" v="72" actId="26606"/>
        <pc:sldMkLst>
          <pc:docMk/>
          <pc:sldMk cId="3560044927" sldId="315"/>
        </pc:sldMkLst>
        <pc:spChg chg="del">
          <ac:chgData name="Stuart Haffenden Cornejo" userId="d02e48a7-e0d0-4797-9616-ff0e1ac6d711" providerId="ADAL" clId="{AD01127E-3237-4E48-B444-F7DF9EE3FB47}" dt="2024-02-26T12:02:10.325" v="68" actId="478"/>
          <ac:spMkLst>
            <pc:docMk/>
            <pc:sldMk cId="3560044927" sldId="315"/>
            <ac:spMk id="2" creationId="{0CF4B5E2-B2BE-BC76-F1C5-B726EA1A3456}"/>
          </ac:spMkLst>
        </pc:spChg>
        <pc:spChg chg="mod ord">
          <ac:chgData name="Stuart Haffenden Cornejo" userId="d02e48a7-e0d0-4797-9616-ff0e1ac6d711" providerId="ADAL" clId="{AD01127E-3237-4E48-B444-F7DF9EE3FB47}" dt="2024-02-26T12:02:22.821" v="72" actId="26606"/>
          <ac:spMkLst>
            <pc:docMk/>
            <pc:sldMk cId="3560044927" sldId="315"/>
            <ac:spMk id="3" creationId="{74B0CAE8-A05A-19B8-1116-07DD694A3D66}"/>
          </ac:spMkLst>
        </pc:spChg>
        <pc:spChg chg="add del mod">
          <ac:chgData name="Stuart Haffenden Cornejo" userId="d02e48a7-e0d0-4797-9616-ff0e1ac6d711" providerId="ADAL" clId="{AD01127E-3237-4E48-B444-F7DF9EE3FB47}" dt="2024-02-26T12:02:12.034" v="70" actId="478"/>
          <ac:spMkLst>
            <pc:docMk/>
            <pc:sldMk cId="3560044927" sldId="315"/>
            <ac:spMk id="5" creationId="{B1033889-F9B0-2710-7CD7-EB66574F166D}"/>
          </ac:spMkLst>
        </pc:spChg>
        <pc:spChg chg="del">
          <ac:chgData name="Stuart Haffenden Cornejo" userId="d02e48a7-e0d0-4797-9616-ff0e1ac6d711" providerId="ADAL" clId="{AD01127E-3237-4E48-B444-F7DF9EE3FB47}" dt="2024-02-26T12:02:22.821" v="72" actId="26606"/>
          <ac:spMkLst>
            <pc:docMk/>
            <pc:sldMk cId="3560044927" sldId="315"/>
            <ac:spMk id="1062" creationId="{F8E060E2-DBAC-F272-B840-0C84FBFAD335}"/>
          </ac:spMkLst>
        </pc:spChg>
        <pc:spChg chg="add">
          <ac:chgData name="Stuart Haffenden Cornejo" userId="d02e48a7-e0d0-4797-9616-ff0e1ac6d711" providerId="ADAL" clId="{AD01127E-3237-4E48-B444-F7DF9EE3FB47}" dt="2024-02-26T12:02:22.821" v="72" actId="26606"/>
          <ac:spMkLst>
            <pc:docMk/>
            <pc:sldMk cId="3560044927" sldId="315"/>
            <ac:spMk id="1067" creationId="{7B831B6F-405A-4B47-B9BB-5CA88F285844}"/>
          </ac:spMkLst>
        </pc:spChg>
        <pc:spChg chg="add">
          <ac:chgData name="Stuart Haffenden Cornejo" userId="d02e48a7-e0d0-4797-9616-ff0e1ac6d711" providerId="ADAL" clId="{AD01127E-3237-4E48-B444-F7DF9EE3FB47}" dt="2024-02-26T12:02:22.821" v="72" actId="26606"/>
          <ac:spMkLst>
            <pc:docMk/>
            <pc:sldMk cId="3560044927" sldId="315"/>
            <ac:spMk id="1069" creationId="{953EE71A-6488-4203-A7C4-77102FD0DCCA}"/>
          </ac:spMkLst>
        </pc:spChg>
        <pc:picChg chg="add mod">
          <ac:chgData name="Stuart Haffenden Cornejo" userId="d02e48a7-e0d0-4797-9616-ff0e1ac6d711" providerId="ADAL" clId="{AD01127E-3237-4E48-B444-F7DF9EE3FB47}" dt="2024-02-26T12:02:22.821" v="72" actId="26606"/>
          <ac:picMkLst>
            <pc:docMk/>
            <pc:sldMk cId="3560044927" sldId="315"/>
            <ac:picMk id="6" creationId="{E508AF83-7912-C587-F610-846968DE1FA7}"/>
          </ac:picMkLst>
        </pc:picChg>
      </pc:sldChg>
      <pc:sldChg chg="add del">
        <pc:chgData name="Stuart Haffenden Cornejo" userId="d02e48a7-e0d0-4797-9616-ff0e1ac6d711" providerId="ADAL" clId="{AD01127E-3237-4E48-B444-F7DF9EE3FB47}" dt="2024-02-26T11:52:43.417" v="29" actId="2696"/>
        <pc:sldMkLst>
          <pc:docMk/>
          <pc:sldMk cId="1992435191" sldId="317"/>
        </pc:sldMkLst>
      </pc:sldChg>
      <pc:sldChg chg="del">
        <pc:chgData name="Stuart Haffenden Cornejo" userId="d02e48a7-e0d0-4797-9616-ff0e1ac6d711" providerId="ADAL" clId="{AD01127E-3237-4E48-B444-F7DF9EE3FB47}" dt="2024-02-26T11:52:39.913" v="26" actId="2696"/>
        <pc:sldMkLst>
          <pc:docMk/>
          <pc:sldMk cId="876876877" sldId="320"/>
        </pc:sldMkLst>
      </pc:sldChg>
      <pc:sldChg chg="del">
        <pc:chgData name="Stuart Haffenden Cornejo" userId="d02e48a7-e0d0-4797-9616-ff0e1ac6d711" providerId="ADAL" clId="{AD01127E-3237-4E48-B444-F7DF9EE3FB47}" dt="2024-02-26T11:52:39.356" v="25" actId="2696"/>
        <pc:sldMkLst>
          <pc:docMk/>
          <pc:sldMk cId="302446668" sldId="321"/>
        </pc:sldMkLst>
      </pc:sldChg>
      <pc:sldChg chg="del">
        <pc:chgData name="Stuart Haffenden Cornejo" userId="d02e48a7-e0d0-4797-9616-ff0e1ac6d711" providerId="ADAL" clId="{AD01127E-3237-4E48-B444-F7DF9EE3FB47}" dt="2024-02-26T11:52:20.882" v="0" actId="2696"/>
        <pc:sldMkLst>
          <pc:docMk/>
          <pc:sldMk cId="1254232026" sldId="322"/>
        </pc:sldMkLst>
      </pc:sldChg>
      <pc:sldChg chg="del">
        <pc:chgData name="Stuart Haffenden Cornejo" userId="d02e48a7-e0d0-4797-9616-ff0e1ac6d711" providerId="ADAL" clId="{AD01127E-3237-4E48-B444-F7DF9EE3FB47}" dt="2024-02-26T11:52:21.750" v="1" actId="2696"/>
        <pc:sldMkLst>
          <pc:docMk/>
          <pc:sldMk cId="3748039034" sldId="323"/>
        </pc:sldMkLst>
      </pc:sldChg>
      <pc:sldChg chg="del">
        <pc:chgData name="Stuart Haffenden Cornejo" userId="d02e48a7-e0d0-4797-9616-ff0e1ac6d711" providerId="ADAL" clId="{AD01127E-3237-4E48-B444-F7DF9EE3FB47}" dt="2024-02-26T11:52:22.301" v="2" actId="2696"/>
        <pc:sldMkLst>
          <pc:docMk/>
          <pc:sldMk cId="184052609" sldId="325"/>
        </pc:sldMkLst>
      </pc:sldChg>
      <pc:sldChg chg="del">
        <pc:chgData name="Stuart Haffenden Cornejo" userId="d02e48a7-e0d0-4797-9616-ff0e1ac6d711" providerId="ADAL" clId="{AD01127E-3237-4E48-B444-F7DF9EE3FB47}" dt="2024-02-26T11:52:23.159" v="3" actId="2696"/>
        <pc:sldMkLst>
          <pc:docMk/>
          <pc:sldMk cId="4005616569" sldId="326"/>
        </pc:sldMkLst>
      </pc:sldChg>
      <pc:sldChg chg="del">
        <pc:chgData name="Stuart Haffenden Cornejo" userId="d02e48a7-e0d0-4797-9616-ff0e1ac6d711" providerId="ADAL" clId="{AD01127E-3237-4E48-B444-F7DF9EE3FB47}" dt="2024-02-26T11:52:23.722" v="4" actId="2696"/>
        <pc:sldMkLst>
          <pc:docMk/>
          <pc:sldMk cId="3383012474" sldId="327"/>
        </pc:sldMkLst>
      </pc:sldChg>
      <pc:sldChg chg="del">
        <pc:chgData name="Stuart Haffenden Cornejo" userId="d02e48a7-e0d0-4797-9616-ff0e1ac6d711" providerId="ADAL" clId="{AD01127E-3237-4E48-B444-F7DF9EE3FB47}" dt="2024-02-26T11:52:28.552" v="5" actId="2696"/>
        <pc:sldMkLst>
          <pc:docMk/>
          <pc:sldMk cId="1069464691" sldId="329"/>
        </pc:sldMkLst>
      </pc:sldChg>
      <pc:sldChg chg="del">
        <pc:chgData name="Stuart Haffenden Cornejo" userId="d02e48a7-e0d0-4797-9616-ff0e1ac6d711" providerId="ADAL" clId="{AD01127E-3237-4E48-B444-F7DF9EE3FB47}" dt="2024-02-26T11:52:29.950" v="7" actId="2696"/>
        <pc:sldMkLst>
          <pc:docMk/>
          <pc:sldMk cId="3057984144" sldId="332"/>
        </pc:sldMkLst>
      </pc:sldChg>
      <pc:sldChg chg="del">
        <pc:chgData name="Stuart Haffenden Cornejo" userId="d02e48a7-e0d0-4797-9616-ff0e1ac6d711" providerId="ADAL" clId="{AD01127E-3237-4E48-B444-F7DF9EE3FB47}" dt="2024-02-26T11:52:30.384" v="8" actId="2696"/>
        <pc:sldMkLst>
          <pc:docMk/>
          <pc:sldMk cId="3338615784" sldId="333"/>
        </pc:sldMkLst>
      </pc:sldChg>
      <pc:sldChg chg="del">
        <pc:chgData name="Stuart Haffenden Cornejo" userId="d02e48a7-e0d0-4797-9616-ff0e1ac6d711" providerId="ADAL" clId="{AD01127E-3237-4E48-B444-F7DF9EE3FB47}" dt="2024-02-26T11:52:30.750" v="9" actId="2696"/>
        <pc:sldMkLst>
          <pc:docMk/>
          <pc:sldMk cId="2353187937" sldId="334"/>
        </pc:sldMkLst>
      </pc:sldChg>
      <pc:sldChg chg="del">
        <pc:chgData name="Stuart Haffenden Cornejo" userId="d02e48a7-e0d0-4797-9616-ff0e1ac6d711" providerId="ADAL" clId="{AD01127E-3237-4E48-B444-F7DF9EE3FB47}" dt="2024-02-26T11:52:31.063" v="10" actId="2696"/>
        <pc:sldMkLst>
          <pc:docMk/>
          <pc:sldMk cId="3823514888" sldId="336"/>
        </pc:sldMkLst>
      </pc:sldChg>
      <pc:sldChg chg="del">
        <pc:chgData name="Stuart Haffenden Cornejo" userId="d02e48a7-e0d0-4797-9616-ff0e1ac6d711" providerId="ADAL" clId="{AD01127E-3237-4E48-B444-F7DF9EE3FB47}" dt="2024-02-26T11:52:31.435" v="11" actId="2696"/>
        <pc:sldMkLst>
          <pc:docMk/>
          <pc:sldMk cId="3988197609" sldId="337"/>
        </pc:sldMkLst>
      </pc:sldChg>
      <pc:sldChg chg="del">
        <pc:chgData name="Stuart Haffenden Cornejo" userId="d02e48a7-e0d0-4797-9616-ff0e1ac6d711" providerId="ADAL" clId="{AD01127E-3237-4E48-B444-F7DF9EE3FB47}" dt="2024-02-26T11:52:31.789" v="12" actId="2696"/>
        <pc:sldMkLst>
          <pc:docMk/>
          <pc:sldMk cId="2824510488" sldId="338"/>
        </pc:sldMkLst>
      </pc:sldChg>
      <pc:sldChg chg="del">
        <pc:chgData name="Stuart Haffenden Cornejo" userId="d02e48a7-e0d0-4797-9616-ff0e1ac6d711" providerId="ADAL" clId="{AD01127E-3237-4E48-B444-F7DF9EE3FB47}" dt="2024-02-26T11:52:32.096" v="13" actId="2696"/>
        <pc:sldMkLst>
          <pc:docMk/>
          <pc:sldMk cId="1921601377" sldId="340"/>
        </pc:sldMkLst>
      </pc:sldChg>
      <pc:sldChg chg="del">
        <pc:chgData name="Stuart Haffenden Cornejo" userId="d02e48a7-e0d0-4797-9616-ff0e1ac6d711" providerId="ADAL" clId="{AD01127E-3237-4E48-B444-F7DF9EE3FB47}" dt="2024-02-26T11:52:33.900" v="17" actId="2696"/>
        <pc:sldMkLst>
          <pc:docMk/>
          <pc:sldMk cId="183362067" sldId="341"/>
        </pc:sldMkLst>
      </pc:sldChg>
      <pc:sldChg chg="del">
        <pc:chgData name="Stuart Haffenden Cornejo" userId="d02e48a7-e0d0-4797-9616-ff0e1ac6d711" providerId="ADAL" clId="{AD01127E-3237-4E48-B444-F7DF9EE3FB47}" dt="2024-02-26T11:52:35.035" v="18" actId="2696"/>
        <pc:sldMkLst>
          <pc:docMk/>
          <pc:sldMk cId="2857933753" sldId="342"/>
        </pc:sldMkLst>
      </pc:sldChg>
      <pc:sldChg chg="del">
        <pc:chgData name="Stuart Haffenden Cornejo" userId="d02e48a7-e0d0-4797-9616-ff0e1ac6d711" providerId="ADAL" clId="{AD01127E-3237-4E48-B444-F7DF9EE3FB47}" dt="2024-02-26T11:52:36.757" v="21" actId="2696"/>
        <pc:sldMkLst>
          <pc:docMk/>
          <pc:sldMk cId="2826415710" sldId="343"/>
        </pc:sldMkLst>
      </pc:sldChg>
      <pc:sldChg chg="del">
        <pc:chgData name="Stuart Haffenden Cornejo" userId="d02e48a7-e0d0-4797-9616-ff0e1ac6d711" providerId="ADAL" clId="{AD01127E-3237-4E48-B444-F7DF9EE3FB47}" dt="2024-02-26T11:52:37.818" v="23" actId="2696"/>
        <pc:sldMkLst>
          <pc:docMk/>
          <pc:sldMk cId="1592699090" sldId="344"/>
        </pc:sldMkLst>
      </pc:sldChg>
      <pc:sldChg chg="del">
        <pc:chgData name="Stuart Haffenden Cornejo" userId="d02e48a7-e0d0-4797-9616-ff0e1ac6d711" providerId="ADAL" clId="{AD01127E-3237-4E48-B444-F7DF9EE3FB47}" dt="2024-02-26T11:52:32.602" v="14" actId="2696"/>
        <pc:sldMkLst>
          <pc:docMk/>
          <pc:sldMk cId="2411330694" sldId="345"/>
        </pc:sldMkLst>
      </pc:sldChg>
      <pc:sldChg chg="del">
        <pc:chgData name="Stuart Haffenden Cornejo" userId="d02e48a7-e0d0-4797-9616-ff0e1ac6d711" providerId="ADAL" clId="{AD01127E-3237-4E48-B444-F7DF9EE3FB47}" dt="2024-02-26T11:52:32.966" v="15" actId="2696"/>
        <pc:sldMkLst>
          <pc:docMk/>
          <pc:sldMk cId="2808615172" sldId="347"/>
        </pc:sldMkLst>
      </pc:sldChg>
      <pc:sldChg chg="del">
        <pc:chgData name="Stuart Haffenden Cornejo" userId="d02e48a7-e0d0-4797-9616-ff0e1ac6d711" providerId="ADAL" clId="{AD01127E-3237-4E48-B444-F7DF9EE3FB47}" dt="2024-02-26T11:52:33.606" v="16" actId="2696"/>
        <pc:sldMkLst>
          <pc:docMk/>
          <pc:sldMk cId="2427341309" sldId="348"/>
        </pc:sldMkLst>
      </pc:sldChg>
      <pc:sldChg chg="del">
        <pc:chgData name="Stuart Haffenden Cornejo" userId="d02e48a7-e0d0-4797-9616-ff0e1ac6d711" providerId="ADAL" clId="{AD01127E-3237-4E48-B444-F7DF9EE3FB47}" dt="2024-02-26T11:52:29.039" v="6" actId="2696"/>
        <pc:sldMkLst>
          <pc:docMk/>
          <pc:sldMk cId="1016477353" sldId="349"/>
        </pc:sldMkLst>
      </pc:sldChg>
      <pc:sldChg chg="del">
        <pc:chgData name="Stuart Haffenden Cornejo" userId="d02e48a7-e0d0-4797-9616-ff0e1ac6d711" providerId="ADAL" clId="{AD01127E-3237-4E48-B444-F7DF9EE3FB47}" dt="2024-02-26T11:52:35.872" v="19" actId="2696"/>
        <pc:sldMkLst>
          <pc:docMk/>
          <pc:sldMk cId="2431121956" sldId="350"/>
        </pc:sldMkLst>
      </pc:sldChg>
      <pc:sldChg chg="del">
        <pc:chgData name="Stuart Haffenden Cornejo" userId="d02e48a7-e0d0-4797-9616-ff0e1ac6d711" providerId="ADAL" clId="{AD01127E-3237-4E48-B444-F7DF9EE3FB47}" dt="2024-02-26T11:52:36.319" v="20" actId="2696"/>
        <pc:sldMkLst>
          <pc:docMk/>
          <pc:sldMk cId="2226909715" sldId="351"/>
        </pc:sldMkLst>
      </pc:sldChg>
      <pc:sldChg chg="del">
        <pc:chgData name="Stuart Haffenden Cornejo" userId="d02e48a7-e0d0-4797-9616-ff0e1ac6d711" providerId="ADAL" clId="{AD01127E-3237-4E48-B444-F7DF9EE3FB47}" dt="2024-02-26T11:52:37.449" v="22" actId="2696"/>
        <pc:sldMkLst>
          <pc:docMk/>
          <pc:sldMk cId="536365916" sldId="352"/>
        </pc:sldMkLst>
      </pc:sldChg>
      <pc:sldChg chg="del">
        <pc:chgData name="Stuart Haffenden Cornejo" userId="d02e48a7-e0d0-4797-9616-ff0e1ac6d711" providerId="ADAL" clId="{AD01127E-3237-4E48-B444-F7DF9EE3FB47}" dt="2024-02-26T11:52:38.642" v="24" actId="2696"/>
        <pc:sldMkLst>
          <pc:docMk/>
          <pc:sldMk cId="3343415805" sldId="353"/>
        </pc:sldMkLst>
      </pc:sldChg>
      <pc:sldChg chg="addSp delSp">
        <pc:chgData name="Stuart Haffenden Cornejo" userId="d02e48a7-e0d0-4797-9616-ff0e1ac6d711" providerId="ADAL" clId="{AD01127E-3237-4E48-B444-F7DF9EE3FB47}" dt="2024-02-26T12:01:54.407" v="62" actId="21"/>
        <pc:sldMkLst>
          <pc:docMk/>
          <pc:sldMk cId="3057184739" sldId="355"/>
        </pc:sldMkLst>
        <pc:picChg chg="add del">
          <ac:chgData name="Stuart Haffenden Cornejo" userId="d02e48a7-e0d0-4797-9616-ff0e1ac6d711" providerId="ADAL" clId="{AD01127E-3237-4E48-B444-F7DF9EE3FB47}" dt="2024-02-26T12:01:51.555" v="61" actId="21"/>
          <ac:picMkLst>
            <pc:docMk/>
            <pc:sldMk cId="3057184739" sldId="355"/>
            <ac:picMk id="1026" creationId="{EEED6C43-7919-9B19-20E3-82203278DE43}"/>
          </ac:picMkLst>
        </pc:picChg>
        <pc:picChg chg="add del">
          <ac:chgData name="Stuart Haffenden Cornejo" userId="d02e48a7-e0d0-4797-9616-ff0e1ac6d711" providerId="ADAL" clId="{AD01127E-3237-4E48-B444-F7DF9EE3FB47}" dt="2024-02-26T12:01:54.407" v="62" actId="21"/>
          <ac:picMkLst>
            <pc:docMk/>
            <pc:sldMk cId="3057184739" sldId="355"/>
            <ac:picMk id="1032" creationId="{7FCDA8A5-C825-82B7-2C9C-096065630F24}"/>
          </ac:picMkLst>
        </pc:picChg>
      </pc:sldChg>
      <pc:sldChg chg="addSp delSp modSp mod setBg">
        <pc:chgData name="Stuart Haffenden Cornejo" userId="d02e48a7-e0d0-4797-9616-ff0e1ac6d711" providerId="ADAL" clId="{AD01127E-3237-4E48-B444-F7DF9EE3FB47}" dt="2024-02-26T11:58:56.885" v="41" actId="26606"/>
        <pc:sldMkLst>
          <pc:docMk/>
          <pc:sldMk cId="2840275366" sldId="356"/>
        </pc:sldMkLst>
        <pc:spChg chg="mod">
          <ac:chgData name="Stuart Haffenden Cornejo" userId="d02e48a7-e0d0-4797-9616-ff0e1ac6d711" providerId="ADAL" clId="{AD01127E-3237-4E48-B444-F7DF9EE3FB47}" dt="2024-02-26T11:58:56.885" v="41" actId="26606"/>
          <ac:spMkLst>
            <pc:docMk/>
            <pc:sldMk cId="2840275366" sldId="356"/>
            <ac:spMk id="2" creationId="{2DF44E49-B3B5-6909-8848-DD7BFB73E506}"/>
          </ac:spMkLst>
        </pc:spChg>
        <pc:spChg chg="mod ord">
          <ac:chgData name="Stuart Haffenden Cornejo" userId="d02e48a7-e0d0-4797-9616-ff0e1ac6d711" providerId="ADAL" clId="{AD01127E-3237-4E48-B444-F7DF9EE3FB47}" dt="2024-02-26T11:58:56.885" v="41" actId="26606"/>
          <ac:spMkLst>
            <pc:docMk/>
            <pc:sldMk cId="2840275366" sldId="356"/>
            <ac:spMk id="3" creationId="{52F8765C-FF32-B0E3-7A7F-CAB52CB6CF0D}"/>
          </ac:spMkLst>
        </pc:spChg>
        <pc:spChg chg="add del">
          <ac:chgData name="Stuart Haffenden Cornejo" userId="d02e48a7-e0d0-4797-9616-ff0e1ac6d711" providerId="ADAL" clId="{AD01127E-3237-4E48-B444-F7DF9EE3FB47}" dt="2024-02-26T11:58:56.885" v="41" actId="26606"/>
          <ac:spMkLst>
            <pc:docMk/>
            <pc:sldMk cId="2840275366" sldId="356"/>
            <ac:spMk id="11" creationId="{F4F2FC05-7D27-410F-BDA9-ADF4831368C7}"/>
          </ac:spMkLst>
        </pc:spChg>
        <pc:spChg chg="add del">
          <ac:chgData name="Stuart Haffenden Cornejo" userId="d02e48a7-e0d0-4797-9616-ff0e1ac6d711" providerId="ADAL" clId="{AD01127E-3237-4E48-B444-F7DF9EE3FB47}" dt="2024-02-26T11:58:56.885" v="41" actId="26606"/>
          <ac:spMkLst>
            <pc:docMk/>
            <pc:sldMk cId="2840275366" sldId="356"/>
            <ac:spMk id="13" creationId="{9080D120-BD54-46E1-BA37-82F5E8089E90}"/>
          </ac:spMkLst>
        </pc:spChg>
        <pc:spChg chg="add del">
          <ac:chgData name="Stuart Haffenden Cornejo" userId="d02e48a7-e0d0-4797-9616-ff0e1ac6d711" providerId="ADAL" clId="{AD01127E-3237-4E48-B444-F7DF9EE3FB47}" dt="2024-02-26T11:58:56.885" v="41" actId="26606"/>
          <ac:spMkLst>
            <pc:docMk/>
            <pc:sldMk cId="2840275366" sldId="356"/>
            <ac:spMk id="15" creationId="{81D83946-74FA-498A-AC80-9926F041B5C5}"/>
          </ac:spMkLst>
        </pc:spChg>
        <pc:spChg chg="add del">
          <ac:chgData name="Stuart Haffenden Cornejo" userId="d02e48a7-e0d0-4797-9616-ff0e1ac6d711" providerId="ADAL" clId="{AD01127E-3237-4E48-B444-F7DF9EE3FB47}" dt="2024-02-26T11:58:56.885" v="41" actId="26606"/>
          <ac:spMkLst>
            <pc:docMk/>
            <pc:sldMk cId="2840275366" sldId="356"/>
            <ac:spMk id="17" creationId="{5060D983-8B52-443A-8183-2A1DE05618B5}"/>
          </ac:spMkLst>
        </pc:spChg>
        <pc:spChg chg="add del">
          <ac:chgData name="Stuart Haffenden Cornejo" userId="d02e48a7-e0d0-4797-9616-ff0e1ac6d711" providerId="ADAL" clId="{AD01127E-3237-4E48-B444-F7DF9EE3FB47}" dt="2024-02-26T11:58:37.635" v="36" actId="26606"/>
          <ac:spMkLst>
            <pc:docMk/>
            <pc:sldMk cId="2840275366" sldId="356"/>
            <ac:spMk id="22" creationId="{26FF42C2-EA15-4154-B242-E98E88CED99C}"/>
          </ac:spMkLst>
        </pc:spChg>
        <pc:spChg chg="add del">
          <ac:chgData name="Stuart Haffenden Cornejo" userId="d02e48a7-e0d0-4797-9616-ff0e1ac6d711" providerId="ADAL" clId="{AD01127E-3237-4E48-B444-F7DF9EE3FB47}" dt="2024-02-26T11:58:37.635" v="36" actId="26606"/>
          <ac:spMkLst>
            <pc:docMk/>
            <pc:sldMk cId="2840275366" sldId="356"/>
            <ac:spMk id="24" creationId="{D79DE9F7-28C4-4856-BA57-D696E124C137}"/>
          </ac:spMkLst>
        </pc:spChg>
        <pc:spChg chg="add del">
          <ac:chgData name="Stuart Haffenden Cornejo" userId="d02e48a7-e0d0-4797-9616-ff0e1ac6d711" providerId="ADAL" clId="{AD01127E-3237-4E48-B444-F7DF9EE3FB47}" dt="2024-02-26T11:58:37.635" v="36" actId="26606"/>
          <ac:spMkLst>
            <pc:docMk/>
            <pc:sldMk cId="2840275366" sldId="356"/>
            <ac:spMk id="26" creationId="{E1F9ED9C-121B-44C6-A308-5824769C40D5}"/>
          </ac:spMkLst>
        </pc:spChg>
        <pc:spChg chg="add del">
          <ac:chgData name="Stuart Haffenden Cornejo" userId="d02e48a7-e0d0-4797-9616-ff0e1ac6d711" providerId="ADAL" clId="{AD01127E-3237-4E48-B444-F7DF9EE3FB47}" dt="2024-02-26T11:58:37.635" v="36" actId="26606"/>
          <ac:spMkLst>
            <pc:docMk/>
            <pc:sldMk cId="2840275366" sldId="356"/>
            <ac:spMk id="28" creationId="{4A5F8185-F27B-4E99-A06C-007336FE3F2D}"/>
          </ac:spMkLst>
        </pc:spChg>
        <pc:spChg chg="add del">
          <ac:chgData name="Stuart Haffenden Cornejo" userId="d02e48a7-e0d0-4797-9616-ff0e1ac6d711" providerId="ADAL" clId="{AD01127E-3237-4E48-B444-F7DF9EE3FB47}" dt="2024-02-26T11:58:56.876" v="40" actId="26606"/>
          <ac:spMkLst>
            <pc:docMk/>
            <pc:sldMk cId="2840275366" sldId="356"/>
            <ac:spMk id="32" creationId="{6804CCDD-88C7-4B43-A381-F2D8DAF62BE3}"/>
          </ac:spMkLst>
        </pc:spChg>
        <pc:spChg chg="add del">
          <ac:chgData name="Stuart Haffenden Cornejo" userId="d02e48a7-e0d0-4797-9616-ff0e1ac6d711" providerId="ADAL" clId="{AD01127E-3237-4E48-B444-F7DF9EE3FB47}" dt="2024-02-26T11:58:56.876" v="40" actId="26606"/>
          <ac:spMkLst>
            <pc:docMk/>
            <pc:sldMk cId="2840275366" sldId="356"/>
            <ac:spMk id="33" creationId="{BBECEAC1-4BBC-4815-B44E-D9B231A3FC16}"/>
          </ac:spMkLst>
        </pc:spChg>
        <pc:spChg chg="add">
          <ac:chgData name="Stuart Haffenden Cornejo" userId="d02e48a7-e0d0-4797-9616-ff0e1ac6d711" providerId="ADAL" clId="{AD01127E-3237-4E48-B444-F7DF9EE3FB47}" dt="2024-02-26T11:58:56.885" v="41" actId="26606"/>
          <ac:spMkLst>
            <pc:docMk/>
            <pc:sldMk cId="2840275366" sldId="356"/>
            <ac:spMk id="35" creationId="{D75A5B51-0925-4835-8511-A0DD17EAA97C}"/>
          </ac:spMkLst>
        </pc:spChg>
        <pc:spChg chg="add">
          <ac:chgData name="Stuart Haffenden Cornejo" userId="d02e48a7-e0d0-4797-9616-ff0e1ac6d711" providerId="ADAL" clId="{AD01127E-3237-4E48-B444-F7DF9EE3FB47}" dt="2024-02-26T11:58:56.885" v="41" actId="26606"/>
          <ac:spMkLst>
            <pc:docMk/>
            <pc:sldMk cId="2840275366" sldId="356"/>
            <ac:spMk id="36" creationId="{5CDFD20D-8E4F-4E3A-AF87-93F23E0DBFB3}"/>
          </ac:spMkLst>
        </pc:spChg>
        <pc:picChg chg="mod ord">
          <ac:chgData name="Stuart Haffenden Cornejo" userId="d02e48a7-e0d0-4797-9616-ff0e1ac6d711" providerId="ADAL" clId="{AD01127E-3237-4E48-B444-F7DF9EE3FB47}" dt="2024-02-26T11:58:56.885" v="41" actId="26606"/>
          <ac:picMkLst>
            <pc:docMk/>
            <pc:sldMk cId="2840275366" sldId="356"/>
            <ac:picMk id="5" creationId="{03F82606-608F-7428-B944-6850F61E53B6}"/>
          </ac:picMkLst>
        </pc:picChg>
        <pc:picChg chg="add mod">
          <ac:chgData name="Stuart Haffenden Cornejo" userId="d02e48a7-e0d0-4797-9616-ff0e1ac6d711" providerId="ADAL" clId="{AD01127E-3237-4E48-B444-F7DF9EE3FB47}" dt="2024-02-26T11:58:56.885" v="41" actId="26606"/>
          <ac:picMkLst>
            <pc:docMk/>
            <pc:sldMk cId="2840275366" sldId="356"/>
            <ac:picMk id="6" creationId="{72592FF8-1AC4-3319-4020-62921ACEACA2}"/>
          </ac:picMkLst>
        </pc:picChg>
        <pc:picChg chg="add mod ord">
          <ac:chgData name="Stuart Haffenden Cornejo" userId="d02e48a7-e0d0-4797-9616-ff0e1ac6d711" providerId="ADAL" clId="{AD01127E-3237-4E48-B444-F7DF9EE3FB47}" dt="2024-02-26T11:58:56.885" v="41" actId="26606"/>
          <ac:picMkLst>
            <pc:docMk/>
            <pc:sldMk cId="2840275366" sldId="356"/>
            <ac:picMk id="8" creationId="{00CFC500-7183-9E24-316B-8305D15BE40F}"/>
          </ac:picMkLst>
        </pc:picChg>
        <pc:cxnChg chg="add del">
          <ac:chgData name="Stuart Haffenden Cornejo" userId="d02e48a7-e0d0-4797-9616-ff0e1ac6d711" providerId="ADAL" clId="{AD01127E-3237-4E48-B444-F7DF9EE3FB47}" dt="2024-02-26T11:58:41.436" v="38" actId="26606"/>
          <ac:cxnSpMkLst>
            <pc:docMk/>
            <pc:sldMk cId="2840275366" sldId="356"/>
            <ac:cxnSpMk id="30" creationId="{1503BFE4-729B-D9D0-C17B-501E6AF1127A}"/>
          </ac:cxnSpMkLst>
        </pc:cxnChg>
      </pc:sldChg>
      <pc:sldChg chg="addSp delSp modSp mod setBg">
        <pc:chgData name="Stuart Haffenden Cornejo" userId="d02e48a7-e0d0-4797-9616-ff0e1ac6d711" providerId="ADAL" clId="{AD01127E-3237-4E48-B444-F7DF9EE3FB47}" dt="2024-02-26T12:01:16.826" v="58" actId="1076"/>
        <pc:sldMkLst>
          <pc:docMk/>
          <pc:sldMk cId="2345396984" sldId="357"/>
        </pc:sldMkLst>
        <pc:spChg chg="mod">
          <ac:chgData name="Stuart Haffenden Cornejo" userId="d02e48a7-e0d0-4797-9616-ff0e1ac6d711" providerId="ADAL" clId="{AD01127E-3237-4E48-B444-F7DF9EE3FB47}" dt="2024-02-26T12:00:32.043" v="45" actId="26606"/>
          <ac:spMkLst>
            <pc:docMk/>
            <pc:sldMk cId="2345396984" sldId="357"/>
            <ac:spMk id="2" creationId="{2DF44E49-B3B5-6909-8848-DD7BFB73E506}"/>
          </ac:spMkLst>
        </pc:spChg>
        <pc:spChg chg="add del mod">
          <ac:chgData name="Stuart Haffenden Cornejo" userId="d02e48a7-e0d0-4797-9616-ff0e1ac6d711" providerId="ADAL" clId="{AD01127E-3237-4E48-B444-F7DF9EE3FB47}" dt="2024-02-26T12:00:32.043" v="45" actId="26606"/>
          <ac:spMkLst>
            <pc:docMk/>
            <pc:sldMk cId="2345396984" sldId="357"/>
            <ac:spMk id="3" creationId="{52F8765C-FF32-B0E3-7A7F-CAB52CB6CF0D}"/>
          </ac:spMkLst>
        </pc:spChg>
        <pc:spChg chg="add del mod">
          <ac:chgData name="Stuart Haffenden Cornejo" userId="d02e48a7-e0d0-4797-9616-ff0e1ac6d711" providerId="ADAL" clId="{AD01127E-3237-4E48-B444-F7DF9EE3FB47}" dt="2024-02-26T12:01:01.776" v="50"/>
          <ac:spMkLst>
            <pc:docMk/>
            <pc:sldMk cId="2345396984" sldId="357"/>
            <ac:spMk id="4" creationId="{DF4AAB7A-AB78-AF90-1E0C-FE7E3344747D}"/>
          </ac:spMkLst>
        </pc:spChg>
        <pc:spChg chg="add mod">
          <ac:chgData name="Stuart Haffenden Cornejo" userId="d02e48a7-e0d0-4797-9616-ff0e1ac6d711" providerId="ADAL" clId="{AD01127E-3237-4E48-B444-F7DF9EE3FB47}" dt="2024-02-26T12:01:16.826" v="58" actId="1076"/>
          <ac:spMkLst>
            <pc:docMk/>
            <pc:sldMk cId="2345396984" sldId="357"/>
            <ac:spMk id="6" creationId="{86A8EFBA-9411-28EE-4665-C714D76FB1FF}"/>
          </ac:spMkLst>
        </pc:spChg>
        <pc:spChg chg="add del">
          <ac:chgData name="Stuart Haffenden Cornejo" userId="d02e48a7-e0d0-4797-9616-ff0e1ac6d711" providerId="ADAL" clId="{AD01127E-3237-4E48-B444-F7DF9EE3FB47}" dt="2024-02-26T11:59:14.692" v="43" actId="26606"/>
          <ac:spMkLst>
            <pc:docMk/>
            <pc:sldMk cId="2345396984" sldId="357"/>
            <ac:spMk id="9" creationId="{BACC6370-2D7E-4714-9D71-7542949D7D5D}"/>
          </ac:spMkLst>
        </pc:spChg>
        <pc:spChg chg="add del">
          <ac:chgData name="Stuart Haffenden Cornejo" userId="d02e48a7-e0d0-4797-9616-ff0e1ac6d711" providerId="ADAL" clId="{AD01127E-3237-4E48-B444-F7DF9EE3FB47}" dt="2024-02-26T11:59:14.692" v="43" actId="26606"/>
          <ac:spMkLst>
            <pc:docMk/>
            <pc:sldMk cId="2345396984" sldId="357"/>
            <ac:spMk id="11" creationId="{F68B3F68-107C-434F-AA38-110D5EA91B85}"/>
          </ac:spMkLst>
        </pc:spChg>
        <pc:spChg chg="add del">
          <ac:chgData name="Stuart Haffenden Cornejo" userId="d02e48a7-e0d0-4797-9616-ff0e1ac6d711" providerId="ADAL" clId="{AD01127E-3237-4E48-B444-F7DF9EE3FB47}" dt="2024-02-26T11:59:14.692" v="43" actId="26606"/>
          <ac:spMkLst>
            <pc:docMk/>
            <pc:sldMk cId="2345396984" sldId="357"/>
            <ac:spMk id="13" creationId="{AAD0DBB9-1A4B-4391-81D4-CB19F9AB918A}"/>
          </ac:spMkLst>
        </pc:spChg>
        <pc:spChg chg="add del">
          <ac:chgData name="Stuart Haffenden Cornejo" userId="d02e48a7-e0d0-4797-9616-ff0e1ac6d711" providerId="ADAL" clId="{AD01127E-3237-4E48-B444-F7DF9EE3FB47}" dt="2024-02-26T11:59:14.692" v="43" actId="26606"/>
          <ac:spMkLst>
            <pc:docMk/>
            <pc:sldMk cId="2345396984" sldId="357"/>
            <ac:spMk id="15" creationId="{063BBA22-50EA-4C4D-BE05-F1CE4E63AA56}"/>
          </ac:spMkLst>
        </pc:spChg>
        <pc:spChg chg="add">
          <ac:chgData name="Stuart Haffenden Cornejo" userId="d02e48a7-e0d0-4797-9616-ff0e1ac6d711" providerId="ADAL" clId="{AD01127E-3237-4E48-B444-F7DF9EE3FB47}" dt="2024-02-26T12:00:32.043" v="45" actId="26606"/>
          <ac:spMkLst>
            <pc:docMk/>
            <pc:sldMk cId="2345396984" sldId="357"/>
            <ac:spMk id="2055" creationId="{0B9EE3F3-89B7-43C3-8651-C4C96830993D}"/>
          </ac:spMkLst>
        </pc:spChg>
        <pc:spChg chg="add">
          <ac:chgData name="Stuart Haffenden Cornejo" userId="d02e48a7-e0d0-4797-9616-ff0e1ac6d711" providerId="ADAL" clId="{AD01127E-3237-4E48-B444-F7DF9EE3FB47}" dt="2024-02-26T12:00:32.043" v="45" actId="26606"/>
          <ac:spMkLst>
            <pc:docMk/>
            <pc:sldMk cId="2345396984" sldId="357"/>
            <ac:spMk id="2057" creationId="{33AE4636-AEEC-45D6-84D4-7AC2DA48ECF8}"/>
          </ac:spMkLst>
        </pc:spChg>
        <pc:spChg chg="add">
          <ac:chgData name="Stuart Haffenden Cornejo" userId="d02e48a7-e0d0-4797-9616-ff0e1ac6d711" providerId="ADAL" clId="{AD01127E-3237-4E48-B444-F7DF9EE3FB47}" dt="2024-02-26T12:00:32.043" v="45" actId="26606"/>
          <ac:spMkLst>
            <pc:docMk/>
            <pc:sldMk cId="2345396984" sldId="357"/>
            <ac:spMk id="2059" creationId="{8D9CE0F4-2EB2-4F1F-8AAC-DB3571D9FE10}"/>
          </ac:spMkLst>
        </pc:spChg>
        <pc:graphicFrameChg chg="add del">
          <ac:chgData name="Stuart Haffenden Cornejo" userId="d02e48a7-e0d0-4797-9616-ff0e1ac6d711" providerId="ADAL" clId="{AD01127E-3237-4E48-B444-F7DF9EE3FB47}" dt="2024-02-26T11:59:14.692" v="43" actId="26606"/>
          <ac:graphicFrameMkLst>
            <pc:docMk/>
            <pc:sldMk cId="2345396984" sldId="357"/>
            <ac:graphicFrameMk id="5" creationId="{1D65882B-9C4F-C4D4-A49A-A3773FE94924}"/>
          </ac:graphicFrameMkLst>
        </pc:graphicFrameChg>
        <pc:picChg chg="add mod">
          <ac:chgData name="Stuart Haffenden Cornejo" userId="d02e48a7-e0d0-4797-9616-ff0e1ac6d711" providerId="ADAL" clId="{AD01127E-3237-4E48-B444-F7DF9EE3FB47}" dt="2024-02-26T12:00:32.043" v="45" actId="26606"/>
          <ac:picMkLst>
            <pc:docMk/>
            <pc:sldMk cId="2345396984" sldId="357"/>
            <ac:picMk id="2050" creationId="{92A9AAAF-7CA9-AC1B-56AE-F9B32600BAB6}"/>
          </ac:picMkLst>
        </pc:picChg>
      </pc:sldChg>
      <pc:sldChg chg="addSp delSp modSp mod">
        <pc:chgData name="Stuart Haffenden Cornejo" userId="d02e48a7-e0d0-4797-9616-ff0e1ac6d711" providerId="ADAL" clId="{AD01127E-3237-4E48-B444-F7DF9EE3FB47}" dt="2024-02-26T12:06:17.033" v="132" actId="20577"/>
        <pc:sldMkLst>
          <pc:docMk/>
          <pc:sldMk cId="3514757979" sldId="358"/>
        </pc:sldMkLst>
        <pc:spChg chg="mod">
          <ac:chgData name="Stuart Haffenden Cornejo" userId="d02e48a7-e0d0-4797-9616-ff0e1ac6d711" providerId="ADAL" clId="{AD01127E-3237-4E48-B444-F7DF9EE3FB47}" dt="2024-02-26T12:06:17.033" v="132" actId="20577"/>
          <ac:spMkLst>
            <pc:docMk/>
            <pc:sldMk cId="3514757979" sldId="358"/>
            <ac:spMk id="2" creationId="{0CF4B5E2-B2BE-BC76-F1C5-B726EA1A3456}"/>
          </ac:spMkLst>
        </pc:spChg>
        <pc:spChg chg="mod ord">
          <ac:chgData name="Stuart Haffenden Cornejo" userId="d02e48a7-e0d0-4797-9616-ff0e1ac6d711" providerId="ADAL" clId="{AD01127E-3237-4E48-B444-F7DF9EE3FB47}" dt="2024-02-26T12:04:05.714" v="122" actId="20577"/>
          <ac:spMkLst>
            <pc:docMk/>
            <pc:sldMk cId="3514757979" sldId="358"/>
            <ac:spMk id="3" creationId="{74B0CAE8-A05A-19B8-1116-07DD694A3D66}"/>
          </ac:spMkLst>
        </pc:spChg>
        <pc:spChg chg="add del">
          <ac:chgData name="Stuart Haffenden Cornejo" userId="d02e48a7-e0d0-4797-9616-ff0e1ac6d711" providerId="ADAL" clId="{AD01127E-3237-4E48-B444-F7DF9EE3FB47}" dt="2024-02-26T12:02:00.851" v="66" actId="26606"/>
          <ac:spMkLst>
            <pc:docMk/>
            <pc:sldMk cId="3514757979" sldId="358"/>
            <ac:spMk id="1062" creationId="{F8E060E2-DBAC-F272-B840-0C84FBFAD335}"/>
          </ac:spMkLst>
        </pc:spChg>
        <pc:spChg chg="add del">
          <ac:chgData name="Stuart Haffenden Cornejo" userId="d02e48a7-e0d0-4797-9616-ff0e1ac6d711" providerId="ADAL" clId="{AD01127E-3237-4E48-B444-F7DF9EE3FB47}" dt="2024-02-26T12:02:00.844" v="65" actId="26606"/>
          <ac:spMkLst>
            <pc:docMk/>
            <pc:sldMk cId="3514757979" sldId="358"/>
            <ac:spMk id="1067" creationId="{0B9EE3F3-89B7-43C3-8651-C4C96830993D}"/>
          </ac:spMkLst>
        </pc:spChg>
        <pc:spChg chg="add del">
          <ac:chgData name="Stuart Haffenden Cornejo" userId="d02e48a7-e0d0-4797-9616-ff0e1ac6d711" providerId="ADAL" clId="{AD01127E-3237-4E48-B444-F7DF9EE3FB47}" dt="2024-02-26T12:02:00.844" v="65" actId="26606"/>
          <ac:spMkLst>
            <pc:docMk/>
            <pc:sldMk cId="3514757979" sldId="358"/>
            <ac:spMk id="1069" creationId="{33AE4636-AEEC-45D6-84D4-7AC2DA48ECF8}"/>
          </ac:spMkLst>
        </pc:spChg>
        <pc:spChg chg="add del">
          <ac:chgData name="Stuart Haffenden Cornejo" userId="d02e48a7-e0d0-4797-9616-ff0e1ac6d711" providerId="ADAL" clId="{AD01127E-3237-4E48-B444-F7DF9EE3FB47}" dt="2024-02-26T12:02:00.844" v="65" actId="26606"/>
          <ac:spMkLst>
            <pc:docMk/>
            <pc:sldMk cId="3514757979" sldId="358"/>
            <ac:spMk id="1071" creationId="{8D9CE0F4-2EB2-4F1F-8AAC-DB3571D9FE10}"/>
          </ac:spMkLst>
        </pc:spChg>
        <pc:spChg chg="add del">
          <ac:chgData name="Stuart Haffenden Cornejo" userId="d02e48a7-e0d0-4797-9616-ff0e1ac6d711" providerId="ADAL" clId="{AD01127E-3237-4E48-B444-F7DF9EE3FB47}" dt="2024-02-26T12:03:28.788" v="76" actId="26606"/>
          <ac:spMkLst>
            <pc:docMk/>
            <pc:sldMk cId="3514757979" sldId="358"/>
            <ac:spMk id="1073" creationId="{2A865FE3-5FC9-4049-87CF-30019C46C0F5}"/>
          </ac:spMkLst>
        </pc:spChg>
        <pc:spChg chg="add del">
          <ac:chgData name="Stuart Haffenden Cornejo" userId="d02e48a7-e0d0-4797-9616-ff0e1ac6d711" providerId="ADAL" clId="{AD01127E-3237-4E48-B444-F7DF9EE3FB47}" dt="2024-02-26T12:03:28.788" v="76" actId="26606"/>
          <ac:spMkLst>
            <pc:docMk/>
            <pc:sldMk cId="3514757979" sldId="358"/>
            <ac:spMk id="1074" creationId="{2C9A9DA9-7DC8-488B-A882-123947B0F3D9}"/>
          </ac:spMkLst>
        </pc:spChg>
        <pc:spChg chg="add del">
          <ac:chgData name="Stuart Haffenden Cornejo" userId="d02e48a7-e0d0-4797-9616-ff0e1ac6d711" providerId="ADAL" clId="{AD01127E-3237-4E48-B444-F7DF9EE3FB47}" dt="2024-02-26T12:03:28.788" v="76" actId="26606"/>
          <ac:spMkLst>
            <pc:docMk/>
            <pc:sldMk cId="3514757979" sldId="358"/>
            <ac:spMk id="1075" creationId="{57F6BDD4-E066-4008-8011-6CC31AEB4556}"/>
          </ac:spMkLst>
        </pc:spChg>
        <pc:spChg chg="add del">
          <ac:chgData name="Stuart Haffenden Cornejo" userId="d02e48a7-e0d0-4797-9616-ff0e1ac6d711" providerId="ADAL" clId="{AD01127E-3237-4E48-B444-F7DF9EE3FB47}" dt="2024-02-26T12:03:28.788" v="76" actId="26606"/>
          <ac:spMkLst>
            <pc:docMk/>
            <pc:sldMk cId="3514757979" sldId="358"/>
            <ac:spMk id="1076" creationId="{2711A8FB-68FC-45FC-B01E-38F809E2D439}"/>
          </ac:spMkLst>
        </pc:spChg>
        <pc:spChg chg="add">
          <ac:chgData name="Stuart Haffenden Cornejo" userId="d02e48a7-e0d0-4797-9616-ff0e1ac6d711" providerId="ADAL" clId="{AD01127E-3237-4E48-B444-F7DF9EE3FB47}" dt="2024-02-26T12:03:28.788" v="76" actId="26606"/>
          <ac:spMkLst>
            <pc:docMk/>
            <pc:sldMk cId="3514757979" sldId="358"/>
            <ac:spMk id="1081" creationId="{7B831B6F-405A-4B47-B9BB-5CA88F285844}"/>
          </ac:spMkLst>
        </pc:spChg>
        <pc:spChg chg="add">
          <ac:chgData name="Stuart Haffenden Cornejo" userId="d02e48a7-e0d0-4797-9616-ff0e1ac6d711" providerId="ADAL" clId="{AD01127E-3237-4E48-B444-F7DF9EE3FB47}" dt="2024-02-26T12:03:28.788" v="76" actId="26606"/>
          <ac:spMkLst>
            <pc:docMk/>
            <pc:sldMk cId="3514757979" sldId="358"/>
            <ac:spMk id="1083" creationId="{953EE71A-6488-4203-A7C4-77102FD0DCCA}"/>
          </ac:spMkLst>
        </pc:spChg>
        <pc:picChg chg="add del mod">
          <ac:chgData name="Stuart Haffenden Cornejo" userId="d02e48a7-e0d0-4797-9616-ff0e1ac6d711" providerId="ADAL" clId="{AD01127E-3237-4E48-B444-F7DF9EE3FB47}" dt="2024-02-26T12:02:06.054" v="67" actId="21"/>
          <ac:picMkLst>
            <pc:docMk/>
            <pc:sldMk cId="3514757979" sldId="358"/>
            <ac:picMk id="4" creationId="{56272815-FD05-5FDB-C35C-2FF7F0CB7C39}"/>
          </ac:picMkLst>
        </pc:picChg>
        <pc:picChg chg="add del mod">
          <ac:chgData name="Stuart Haffenden Cornejo" userId="d02e48a7-e0d0-4797-9616-ff0e1ac6d711" providerId="ADAL" clId="{AD01127E-3237-4E48-B444-F7DF9EE3FB47}" dt="2024-02-26T12:05:56.441" v="126" actId="478"/>
          <ac:picMkLst>
            <pc:docMk/>
            <pc:sldMk cId="3514757979" sldId="358"/>
            <ac:picMk id="6" creationId="{6DA31E6B-A709-226D-1B1D-DB9B7818CC01}"/>
          </ac:picMkLst>
        </pc:picChg>
        <pc:picChg chg="add mod">
          <ac:chgData name="Stuart Haffenden Cornejo" userId="d02e48a7-e0d0-4797-9616-ff0e1ac6d711" providerId="ADAL" clId="{AD01127E-3237-4E48-B444-F7DF9EE3FB47}" dt="2024-02-26T12:06:05.360" v="130" actId="1076"/>
          <ac:picMkLst>
            <pc:docMk/>
            <pc:sldMk cId="3514757979" sldId="358"/>
            <ac:picMk id="8" creationId="{ED429053-6D31-CBA9-5C69-E902607109A8}"/>
          </ac:picMkLst>
        </pc:picChg>
      </pc:sldChg>
      <pc:sldChg chg="addSp delSp modSp mod setBg">
        <pc:chgData name="Stuart Haffenden Cornejo" userId="d02e48a7-e0d0-4797-9616-ff0e1ac6d711" providerId="ADAL" clId="{AD01127E-3237-4E48-B444-F7DF9EE3FB47}" dt="2024-02-26T12:09:33.125" v="430" actId="20577"/>
        <pc:sldMkLst>
          <pc:docMk/>
          <pc:sldMk cId="3900021414" sldId="359"/>
        </pc:sldMkLst>
        <pc:spChg chg="mod">
          <ac:chgData name="Stuart Haffenden Cornejo" userId="d02e48a7-e0d0-4797-9616-ff0e1ac6d711" providerId="ADAL" clId="{AD01127E-3237-4E48-B444-F7DF9EE3FB47}" dt="2024-02-26T12:07:36.126" v="187" actId="26606"/>
          <ac:spMkLst>
            <pc:docMk/>
            <pc:sldMk cId="3900021414" sldId="359"/>
            <ac:spMk id="2" creationId="{81130E15-437C-B921-3FFF-C21E048EB789}"/>
          </ac:spMkLst>
        </pc:spChg>
        <pc:spChg chg="mod">
          <ac:chgData name="Stuart Haffenden Cornejo" userId="d02e48a7-e0d0-4797-9616-ff0e1ac6d711" providerId="ADAL" clId="{AD01127E-3237-4E48-B444-F7DF9EE3FB47}" dt="2024-02-26T12:09:33.125" v="430" actId="20577"/>
          <ac:spMkLst>
            <pc:docMk/>
            <pc:sldMk cId="3900021414" sldId="359"/>
            <ac:spMk id="3" creationId="{17BE740E-48F1-B74B-A11C-CF3882C32148}"/>
          </ac:spMkLst>
        </pc:spChg>
        <pc:spChg chg="add del">
          <ac:chgData name="Stuart Haffenden Cornejo" userId="d02e48a7-e0d0-4797-9616-ff0e1ac6d711" providerId="ADAL" clId="{AD01127E-3237-4E48-B444-F7DF9EE3FB47}" dt="2024-02-26T12:07:36.113" v="186" actId="26606"/>
          <ac:spMkLst>
            <pc:docMk/>
            <pc:sldMk cId="3900021414" sldId="359"/>
            <ac:spMk id="9" creationId="{C0763A76-9F1C-4FC5-82B7-DD475DA461B2}"/>
          </ac:spMkLst>
        </pc:spChg>
        <pc:spChg chg="add del">
          <ac:chgData name="Stuart Haffenden Cornejo" userId="d02e48a7-e0d0-4797-9616-ff0e1ac6d711" providerId="ADAL" clId="{AD01127E-3237-4E48-B444-F7DF9EE3FB47}" dt="2024-02-26T12:07:36.113" v="186" actId="26606"/>
          <ac:spMkLst>
            <pc:docMk/>
            <pc:sldMk cId="3900021414" sldId="359"/>
            <ac:spMk id="11" creationId="{E81BF4F6-F2CF-4984-9D14-D6966D92F99F}"/>
          </ac:spMkLst>
        </pc:spChg>
        <pc:spChg chg="add">
          <ac:chgData name="Stuart Haffenden Cornejo" userId="d02e48a7-e0d0-4797-9616-ff0e1ac6d711" providerId="ADAL" clId="{AD01127E-3237-4E48-B444-F7DF9EE3FB47}" dt="2024-02-26T12:07:36.126" v="187" actId="26606"/>
          <ac:spMkLst>
            <pc:docMk/>
            <pc:sldMk cId="3900021414" sldId="359"/>
            <ac:spMk id="13" creationId="{F944E337-3E5D-4A1F-A5A1-2057F25B8A7B}"/>
          </ac:spMkLst>
        </pc:spChg>
        <pc:spChg chg="add">
          <ac:chgData name="Stuart Haffenden Cornejo" userId="d02e48a7-e0d0-4797-9616-ff0e1ac6d711" providerId="ADAL" clId="{AD01127E-3237-4E48-B444-F7DF9EE3FB47}" dt="2024-02-26T12:07:36.126" v="187" actId="26606"/>
          <ac:spMkLst>
            <pc:docMk/>
            <pc:sldMk cId="3900021414" sldId="359"/>
            <ac:spMk id="14" creationId="{4DA50D69-7CF7-4844-B844-A2B821C77F24}"/>
          </ac:spMkLst>
        </pc:spChg>
        <pc:picChg chg="add del">
          <ac:chgData name="Stuart Haffenden Cornejo" userId="d02e48a7-e0d0-4797-9616-ff0e1ac6d711" providerId="ADAL" clId="{AD01127E-3237-4E48-B444-F7DF9EE3FB47}" dt="2024-02-26T12:07:36.113" v="186" actId="26606"/>
          <ac:picMkLst>
            <pc:docMk/>
            <pc:sldMk cId="3900021414" sldId="359"/>
            <ac:picMk id="5" creationId="{E2A227BE-72B5-5BFB-F990-1410AF2C9B88}"/>
          </ac:picMkLst>
        </pc:picChg>
        <pc:picChg chg="add">
          <ac:chgData name="Stuart Haffenden Cornejo" userId="d02e48a7-e0d0-4797-9616-ff0e1ac6d711" providerId="ADAL" clId="{AD01127E-3237-4E48-B444-F7DF9EE3FB47}" dt="2024-02-26T12:07:36.126" v="187" actId="26606"/>
          <ac:picMkLst>
            <pc:docMk/>
            <pc:sldMk cId="3900021414" sldId="359"/>
            <ac:picMk id="15" creationId="{88DC01AD-E361-4220-448F-F06A091C229F}"/>
          </ac:picMkLst>
        </pc:picChg>
      </pc:sldChg>
      <pc:sldChg chg="addSp delSp modSp mod setBg">
        <pc:chgData name="Stuart Haffenden Cornejo" userId="d02e48a7-e0d0-4797-9616-ff0e1ac6d711" providerId="ADAL" clId="{AD01127E-3237-4E48-B444-F7DF9EE3FB47}" dt="2024-02-26T12:13:33.907" v="491" actId="14100"/>
        <pc:sldMkLst>
          <pc:docMk/>
          <pc:sldMk cId="1630398381" sldId="360"/>
        </pc:sldMkLst>
        <pc:spChg chg="mod">
          <ac:chgData name="Stuart Haffenden Cornejo" userId="d02e48a7-e0d0-4797-9616-ff0e1ac6d711" providerId="ADAL" clId="{AD01127E-3237-4E48-B444-F7DF9EE3FB47}" dt="2024-02-26T12:13:21.541" v="487" actId="26606"/>
          <ac:spMkLst>
            <pc:docMk/>
            <pc:sldMk cId="1630398381" sldId="360"/>
            <ac:spMk id="2" creationId="{3F165D87-FF47-5BAA-76D7-C3230319AC42}"/>
          </ac:spMkLst>
        </pc:spChg>
        <pc:spChg chg="mod ord">
          <ac:chgData name="Stuart Haffenden Cornejo" userId="d02e48a7-e0d0-4797-9616-ff0e1ac6d711" providerId="ADAL" clId="{AD01127E-3237-4E48-B444-F7DF9EE3FB47}" dt="2024-02-26T12:13:33.907" v="491" actId="14100"/>
          <ac:spMkLst>
            <pc:docMk/>
            <pc:sldMk cId="1630398381" sldId="360"/>
            <ac:spMk id="3" creationId="{C5CC8222-D593-FB8D-DA32-931B229B9190}"/>
          </ac:spMkLst>
        </pc:spChg>
        <pc:spChg chg="add del">
          <ac:chgData name="Stuart Haffenden Cornejo" userId="d02e48a7-e0d0-4797-9616-ff0e1ac6d711" providerId="ADAL" clId="{AD01127E-3237-4E48-B444-F7DF9EE3FB47}" dt="2024-02-26T12:12:02.599" v="480" actId="26606"/>
          <ac:spMkLst>
            <pc:docMk/>
            <pc:sldMk cId="1630398381" sldId="360"/>
            <ac:spMk id="5127" creationId="{0288C6B4-AFC3-407F-A595-EFFD38D4CCAF}"/>
          </ac:spMkLst>
        </pc:spChg>
        <pc:spChg chg="add del">
          <ac:chgData name="Stuart Haffenden Cornejo" userId="d02e48a7-e0d0-4797-9616-ff0e1ac6d711" providerId="ADAL" clId="{AD01127E-3237-4E48-B444-F7DF9EE3FB47}" dt="2024-02-26T12:12:02.599" v="480" actId="26606"/>
          <ac:spMkLst>
            <pc:docMk/>
            <pc:sldMk cId="1630398381" sldId="360"/>
            <ac:spMk id="5129" creationId="{CF236821-17FE-429B-8D2C-08E13A64EA40}"/>
          </ac:spMkLst>
        </pc:spChg>
        <pc:spChg chg="add del">
          <ac:chgData name="Stuart Haffenden Cornejo" userId="d02e48a7-e0d0-4797-9616-ff0e1ac6d711" providerId="ADAL" clId="{AD01127E-3237-4E48-B444-F7DF9EE3FB47}" dt="2024-02-26T12:12:02.599" v="480" actId="26606"/>
          <ac:spMkLst>
            <pc:docMk/>
            <pc:sldMk cId="1630398381" sldId="360"/>
            <ac:spMk id="5131" creationId="{C0BDBCD2-E081-43AB-9119-C55465E59757}"/>
          </ac:spMkLst>
        </pc:spChg>
        <pc:spChg chg="add del">
          <ac:chgData name="Stuart Haffenden Cornejo" userId="d02e48a7-e0d0-4797-9616-ff0e1ac6d711" providerId="ADAL" clId="{AD01127E-3237-4E48-B444-F7DF9EE3FB47}" dt="2024-02-26T12:12:02.599" v="480" actId="26606"/>
          <ac:spMkLst>
            <pc:docMk/>
            <pc:sldMk cId="1630398381" sldId="360"/>
            <ac:spMk id="5133" creationId="{98E79BE4-34FE-485A-98A5-92CE8F7C4743}"/>
          </ac:spMkLst>
        </pc:spChg>
        <pc:spChg chg="add del">
          <ac:chgData name="Stuart Haffenden Cornejo" userId="d02e48a7-e0d0-4797-9616-ff0e1ac6d711" providerId="ADAL" clId="{AD01127E-3237-4E48-B444-F7DF9EE3FB47}" dt="2024-02-26T12:12:02.599" v="480" actId="26606"/>
          <ac:spMkLst>
            <pc:docMk/>
            <pc:sldMk cId="1630398381" sldId="360"/>
            <ac:spMk id="5135" creationId="{7A5F0580-5EE9-419F-96EE-B6529EF6E7D0}"/>
          </ac:spMkLst>
        </pc:spChg>
        <pc:spChg chg="add del">
          <ac:chgData name="Stuart Haffenden Cornejo" userId="d02e48a7-e0d0-4797-9616-ff0e1ac6d711" providerId="ADAL" clId="{AD01127E-3237-4E48-B444-F7DF9EE3FB47}" dt="2024-02-26T12:13:21.541" v="487" actId="26606"/>
          <ac:spMkLst>
            <pc:docMk/>
            <pc:sldMk cId="1630398381" sldId="360"/>
            <ac:spMk id="5140" creationId="{0B9EE3F3-89B7-43C3-8651-C4C96830993D}"/>
          </ac:spMkLst>
        </pc:spChg>
        <pc:spChg chg="add del">
          <ac:chgData name="Stuart Haffenden Cornejo" userId="d02e48a7-e0d0-4797-9616-ff0e1ac6d711" providerId="ADAL" clId="{AD01127E-3237-4E48-B444-F7DF9EE3FB47}" dt="2024-02-26T12:13:21.541" v="487" actId="26606"/>
          <ac:spMkLst>
            <pc:docMk/>
            <pc:sldMk cId="1630398381" sldId="360"/>
            <ac:spMk id="5142" creationId="{33AE4636-AEEC-45D6-84D4-7AC2DA48ECF8}"/>
          </ac:spMkLst>
        </pc:spChg>
        <pc:spChg chg="add del">
          <ac:chgData name="Stuart Haffenden Cornejo" userId="d02e48a7-e0d0-4797-9616-ff0e1ac6d711" providerId="ADAL" clId="{AD01127E-3237-4E48-B444-F7DF9EE3FB47}" dt="2024-02-26T12:13:21.541" v="487" actId="26606"/>
          <ac:spMkLst>
            <pc:docMk/>
            <pc:sldMk cId="1630398381" sldId="360"/>
            <ac:spMk id="5144" creationId="{8D9CE0F4-2EB2-4F1F-8AAC-DB3571D9FE10}"/>
          </ac:spMkLst>
        </pc:spChg>
        <pc:spChg chg="add">
          <ac:chgData name="Stuart Haffenden Cornejo" userId="d02e48a7-e0d0-4797-9616-ff0e1ac6d711" providerId="ADAL" clId="{AD01127E-3237-4E48-B444-F7DF9EE3FB47}" dt="2024-02-26T12:13:21.541" v="487" actId="26606"/>
          <ac:spMkLst>
            <pc:docMk/>
            <pc:sldMk cId="1630398381" sldId="360"/>
            <ac:spMk id="5149" creationId="{A8908DB7-C3A6-4FCB-9820-CEE02B398C4A}"/>
          </ac:spMkLst>
        </pc:spChg>
        <pc:spChg chg="add">
          <ac:chgData name="Stuart Haffenden Cornejo" userId="d02e48a7-e0d0-4797-9616-ff0e1ac6d711" providerId="ADAL" clId="{AD01127E-3237-4E48-B444-F7DF9EE3FB47}" dt="2024-02-26T12:13:21.541" v="487" actId="26606"/>
          <ac:spMkLst>
            <pc:docMk/>
            <pc:sldMk cId="1630398381" sldId="360"/>
            <ac:spMk id="5151" creationId="{535742DD-1B16-4E9D-B715-0D74B4574A68}"/>
          </ac:spMkLst>
        </pc:spChg>
        <pc:picChg chg="add del mod">
          <ac:chgData name="Stuart Haffenden Cornejo" userId="d02e48a7-e0d0-4797-9616-ff0e1ac6d711" providerId="ADAL" clId="{AD01127E-3237-4E48-B444-F7DF9EE3FB47}" dt="2024-02-26T12:11:52.598" v="478" actId="478"/>
          <ac:picMkLst>
            <pc:docMk/>
            <pc:sldMk cId="1630398381" sldId="360"/>
            <ac:picMk id="5122" creationId="{EC2F235E-9EF0-C49A-4F00-48EE0EC13863}"/>
          </ac:picMkLst>
        </pc:picChg>
        <pc:picChg chg="add del mod">
          <ac:chgData name="Stuart Haffenden Cornejo" userId="d02e48a7-e0d0-4797-9616-ff0e1ac6d711" providerId="ADAL" clId="{AD01127E-3237-4E48-B444-F7DF9EE3FB47}" dt="2024-02-26T12:12:28.961" v="481" actId="478"/>
          <ac:picMkLst>
            <pc:docMk/>
            <pc:sldMk cId="1630398381" sldId="360"/>
            <ac:picMk id="5124" creationId="{FAB9793E-BAEC-6DB4-59BF-E00A607AEC79}"/>
          </ac:picMkLst>
        </pc:picChg>
        <pc:picChg chg="add del mod">
          <ac:chgData name="Stuart Haffenden Cornejo" userId="d02e48a7-e0d0-4797-9616-ff0e1ac6d711" providerId="ADAL" clId="{AD01127E-3237-4E48-B444-F7DF9EE3FB47}" dt="2024-02-26T12:12:33.846" v="485" actId="478"/>
          <ac:picMkLst>
            <pc:docMk/>
            <pc:sldMk cId="1630398381" sldId="360"/>
            <ac:picMk id="5126" creationId="{80E6E474-3FAD-AF67-7F27-A5E9958F2D27}"/>
          </ac:picMkLst>
        </pc:picChg>
        <pc:picChg chg="add mod">
          <ac:chgData name="Stuart Haffenden Cornejo" userId="d02e48a7-e0d0-4797-9616-ff0e1ac6d711" providerId="ADAL" clId="{AD01127E-3237-4E48-B444-F7DF9EE3FB47}" dt="2024-02-26T12:13:21.541" v="487" actId="26606"/>
          <ac:picMkLst>
            <pc:docMk/>
            <pc:sldMk cId="1630398381" sldId="360"/>
            <ac:picMk id="5128" creationId="{FE00D3A5-65F0-AF1C-D11F-A39A8DA0B8D8}"/>
          </ac:picMkLst>
        </pc:picChg>
      </pc:sldChg>
      <pc:sldChg chg="addSp modSp mod setBg">
        <pc:chgData name="Stuart Haffenden Cornejo" userId="d02e48a7-e0d0-4797-9616-ff0e1ac6d711" providerId="ADAL" clId="{AD01127E-3237-4E48-B444-F7DF9EE3FB47}" dt="2024-02-26T13:35:16.872" v="1249" actId="20577"/>
        <pc:sldMkLst>
          <pc:docMk/>
          <pc:sldMk cId="2627795594" sldId="361"/>
        </pc:sldMkLst>
        <pc:spChg chg="mod ord">
          <ac:chgData name="Stuart Haffenden Cornejo" userId="d02e48a7-e0d0-4797-9616-ff0e1ac6d711" providerId="ADAL" clId="{AD01127E-3237-4E48-B444-F7DF9EE3FB47}" dt="2024-02-26T13:32:14.932" v="895" actId="26606"/>
          <ac:spMkLst>
            <pc:docMk/>
            <pc:sldMk cId="2627795594" sldId="361"/>
            <ac:spMk id="2" creationId="{A2623B6F-8BEF-0D5D-5514-BDFF8732BEE0}"/>
          </ac:spMkLst>
        </pc:spChg>
        <pc:spChg chg="mod ord">
          <ac:chgData name="Stuart Haffenden Cornejo" userId="d02e48a7-e0d0-4797-9616-ff0e1ac6d711" providerId="ADAL" clId="{AD01127E-3237-4E48-B444-F7DF9EE3FB47}" dt="2024-02-26T13:35:16.872" v="1249" actId="20577"/>
          <ac:spMkLst>
            <pc:docMk/>
            <pc:sldMk cId="2627795594" sldId="361"/>
            <ac:spMk id="3" creationId="{24C1AF48-A96B-6F8D-27B8-A9C9A6DA4859}"/>
          </ac:spMkLst>
        </pc:spChg>
        <pc:spChg chg="add">
          <ac:chgData name="Stuart Haffenden Cornejo" userId="d02e48a7-e0d0-4797-9616-ff0e1ac6d711" providerId="ADAL" clId="{AD01127E-3237-4E48-B444-F7DF9EE3FB47}" dt="2024-02-26T13:32:14.932" v="895" actId="26606"/>
          <ac:spMkLst>
            <pc:docMk/>
            <pc:sldMk cId="2627795594" sldId="361"/>
            <ac:spMk id="6151" creationId="{D1A4588A-55D5-49B8-BE41-54ACDCFF2C17}"/>
          </ac:spMkLst>
        </pc:spChg>
        <pc:spChg chg="add">
          <ac:chgData name="Stuart Haffenden Cornejo" userId="d02e48a7-e0d0-4797-9616-ff0e1ac6d711" providerId="ADAL" clId="{AD01127E-3237-4E48-B444-F7DF9EE3FB47}" dt="2024-02-26T13:32:14.932" v="895" actId="26606"/>
          <ac:spMkLst>
            <pc:docMk/>
            <pc:sldMk cId="2627795594" sldId="361"/>
            <ac:spMk id="6153" creationId="{F97E7EA2-EDCD-47E9-81BC-415C606D1B58}"/>
          </ac:spMkLst>
        </pc:spChg>
        <pc:picChg chg="add mod">
          <ac:chgData name="Stuart Haffenden Cornejo" userId="d02e48a7-e0d0-4797-9616-ff0e1ac6d711" providerId="ADAL" clId="{AD01127E-3237-4E48-B444-F7DF9EE3FB47}" dt="2024-02-26T13:32:29.474" v="899" actId="18131"/>
          <ac:picMkLst>
            <pc:docMk/>
            <pc:sldMk cId="2627795594" sldId="361"/>
            <ac:picMk id="6146" creationId="{F2D2FBEF-5866-B226-079E-EBA4B34542D2}"/>
          </ac:picMkLst>
        </pc:picChg>
      </pc:sldChg>
      <pc:sldChg chg="addSp delSp modSp new mod setBg modNotesTx">
        <pc:chgData name="Stuart Haffenden Cornejo" userId="d02e48a7-e0d0-4797-9616-ff0e1ac6d711" providerId="ADAL" clId="{AD01127E-3237-4E48-B444-F7DF9EE3FB47}" dt="2024-02-26T13:43:02.502" v="1357" actId="20577"/>
        <pc:sldMkLst>
          <pc:docMk/>
          <pc:sldMk cId="3031512957" sldId="363"/>
        </pc:sldMkLst>
        <pc:spChg chg="mod">
          <ac:chgData name="Stuart Haffenden Cornejo" userId="d02e48a7-e0d0-4797-9616-ff0e1ac6d711" providerId="ADAL" clId="{AD01127E-3237-4E48-B444-F7DF9EE3FB47}" dt="2024-02-26T13:41:29.480" v="1343" actId="26606"/>
          <ac:spMkLst>
            <pc:docMk/>
            <pc:sldMk cId="3031512957" sldId="363"/>
            <ac:spMk id="2" creationId="{3E408278-6827-472B-118D-ED53B30BCA62}"/>
          </ac:spMkLst>
        </pc:spChg>
        <pc:spChg chg="mod">
          <ac:chgData name="Stuart Haffenden Cornejo" userId="d02e48a7-e0d0-4797-9616-ff0e1ac6d711" providerId="ADAL" clId="{AD01127E-3237-4E48-B444-F7DF9EE3FB47}" dt="2024-02-26T13:41:33.886" v="1345" actId="20577"/>
          <ac:spMkLst>
            <pc:docMk/>
            <pc:sldMk cId="3031512957" sldId="363"/>
            <ac:spMk id="3" creationId="{62FAC73D-8248-3D49-48EC-B1359DBA8A9D}"/>
          </ac:spMkLst>
        </pc:spChg>
        <pc:spChg chg="add">
          <ac:chgData name="Stuart Haffenden Cornejo" userId="d02e48a7-e0d0-4797-9616-ff0e1ac6d711" providerId="ADAL" clId="{AD01127E-3237-4E48-B444-F7DF9EE3FB47}" dt="2024-02-26T13:41:29.480" v="1343" actId="26606"/>
          <ac:spMkLst>
            <pc:docMk/>
            <pc:sldMk cId="3031512957" sldId="363"/>
            <ac:spMk id="10" creationId="{743AA782-23D1-4521-8CAD-47662984AA08}"/>
          </ac:spMkLst>
        </pc:spChg>
        <pc:spChg chg="add">
          <ac:chgData name="Stuart Haffenden Cornejo" userId="d02e48a7-e0d0-4797-9616-ff0e1ac6d711" providerId="ADAL" clId="{AD01127E-3237-4E48-B444-F7DF9EE3FB47}" dt="2024-02-26T13:41:29.480" v="1343" actId="26606"/>
          <ac:spMkLst>
            <pc:docMk/>
            <pc:sldMk cId="3031512957" sldId="363"/>
            <ac:spMk id="12" creationId="{650D18FE-0824-4A46-B22C-A86B52E5780A}"/>
          </ac:spMkLst>
        </pc:spChg>
        <pc:picChg chg="add del mod">
          <ac:chgData name="Stuart Haffenden Cornejo" userId="d02e48a7-e0d0-4797-9616-ff0e1ac6d711" providerId="ADAL" clId="{AD01127E-3237-4E48-B444-F7DF9EE3FB47}" dt="2024-02-26T13:42:28.181" v="1355" actId="478"/>
          <ac:picMkLst>
            <pc:docMk/>
            <pc:sldMk cId="3031512957" sldId="363"/>
            <ac:picMk id="5" creationId="{4C4F6BBA-90F9-9625-BD64-A12B79C711AF}"/>
          </ac:picMkLst>
        </pc:picChg>
        <pc:picChg chg="add del mod">
          <ac:chgData name="Stuart Haffenden Cornejo" userId="d02e48a7-e0d0-4797-9616-ff0e1ac6d711" providerId="ADAL" clId="{AD01127E-3237-4E48-B444-F7DF9EE3FB47}" dt="2024-02-26T13:42:31.011" v="1356" actId="1076"/>
          <ac:picMkLst>
            <pc:docMk/>
            <pc:sldMk cId="3031512957" sldId="363"/>
            <ac:picMk id="7" creationId="{57FD2F4B-378E-4D61-6463-BF36FE166ADA}"/>
          </ac:picMkLst>
        </pc:picChg>
      </pc:sldChg>
      <pc:sldChg chg="addSp delSp modSp new mod setBg">
        <pc:chgData name="Stuart Haffenden Cornejo" userId="d02e48a7-e0d0-4797-9616-ff0e1ac6d711" providerId="ADAL" clId="{AD01127E-3237-4E48-B444-F7DF9EE3FB47}" dt="2024-02-26T13:48:39.926" v="1822" actId="14100"/>
        <pc:sldMkLst>
          <pc:docMk/>
          <pc:sldMk cId="1438629392" sldId="364"/>
        </pc:sldMkLst>
        <pc:spChg chg="mod">
          <ac:chgData name="Stuart Haffenden Cornejo" userId="d02e48a7-e0d0-4797-9616-ff0e1ac6d711" providerId="ADAL" clId="{AD01127E-3237-4E48-B444-F7DF9EE3FB47}" dt="2024-02-26T13:46:15.405" v="1627" actId="26606"/>
          <ac:spMkLst>
            <pc:docMk/>
            <pc:sldMk cId="1438629392" sldId="364"/>
            <ac:spMk id="2" creationId="{C0CA52E0-9919-8373-F0A5-EF6BB60FE1F3}"/>
          </ac:spMkLst>
        </pc:spChg>
        <pc:spChg chg="mod">
          <ac:chgData name="Stuart Haffenden Cornejo" userId="d02e48a7-e0d0-4797-9616-ff0e1ac6d711" providerId="ADAL" clId="{AD01127E-3237-4E48-B444-F7DF9EE3FB47}" dt="2024-02-26T13:48:31.073" v="1820"/>
          <ac:spMkLst>
            <pc:docMk/>
            <pc:sldMk cId="1438629392" sldId="364"/>
            <ac:spMk id="3" creationId="{D2C99DF3-A4BD-C1C9-D8CB-71532B3B221A}"/>
          </ac:spMkLst>
        </pc:spChg>
        <pc:spChg chg="add del">
          <ac:chgData name="Stuart Haffenden Cornejo" userId="d02e48a7-e0d0-4797-9616-ff0e1ac6d711" providerId="ADAL" clId="{AD01127E-3237-4E48-B444-F7DF9EE3FB47}" dt="2024-02-26T13:47:04.645" v="1698" actId="26606"/>
          <ac:spMkLst>
            <pc:docMk/>
            <pc:sldMk cId="1438629392" sldId="364"/>
            <ac:spMk id="10" creationId="{0B9EE3F3-89B7-43C3-8651-C4C96830993D}"/>
          </ac:spMkLst>
        </pc:spChg>
        <pc:spChg chg="add del">
          <ac:chgData name="Stuart Haffenden Cornejo" userId="d02e48a7-e0d0-4797-9616-ff0e1ac6d711" providerId="ADAL" clId="{AD01127E-3237-4E48-B444-F7DF9EE3FB47}" dt="2024-02-26T13:47:04.645" v="1698" actId="26606"/>
          <ac:spMkLst>
            <pc:docMk/>
            <pc:sldMk cId="1438629392" sldId="364"/>
            <ac:spMk id="12" creationId="{33AE4636-AEEC-45D6-84D4-7AC2DA48ECF8}"/>
          </ac:spMkLst>
        </pc:spChg>
        <pc:spChg chg="add del">
          <ac:chgData name="Stuart Haffenden Cornejo" userId="d02e48a7-e0d0-4797-9616-ff0e1ac6d711" providerId="ADAL" clId="{AD01127E-3237-4E48-B444-F7DF9EE3FB47}" dt="2024-02-26T13:47:04.645" v="1698" actId="26606"/>
          <ac:spMkLst>
            <pc:docMk/>
            <pc:sldMk cId="1438629392" sldId="364"/>
            <ac:spMk id="14" creationId="{8D9CE0F4-2EB2-4F1F-8AAC-DB3571D9FE10}"/>
          </ac:spMkLst>
        </pc:spChg>
        <pc:spChg chg="add">
          <ac:chgData name="Stuart Haffenden Cornejo" userId="d02e48a7-e0d0-4797-9616-ff0e1ac6d711" providerId="ADAL" clId="{AD01127E-3237-4E48-B444-F7DF9EE3FB47}" dt="2024-02-26T13:47:04.645" v="1698" actId="26606"/>
          <ac:spMkLst>
            <pc:docMk/>
            <pc:sldMk cId="1438629392" sldId="364"/>
            <ac:spMk id="19" creationId="{0B9EE3F3-89B7-43C3-8651-C4C96830993D}"/>
          </ac:spMkLst>
        </pc:spChg>
        <pc:spChg chg="add">
          <ac:chgData name="Stuart Haffenden Cornejo" userId="d02e48a7-e0d0-4797-9616-ff0e1ac6d711" providerId="ADAL" clId="{AD01127E-3237-4E48-B444-F7DF9EE3FB47}" dt="2024-02-26T13:47:04.645" v="1698" actId="26606"/>
          <ac:spMkLst>
            <pc:docMk/>
            <pc:sldMk cId="1438629392" sldId="364"/>
            <ac:spMk id="21" creationId="{33AE4636-AEEC-45D6-84D4-7AC2DA48ECF8}"/>
          </ac:spMkLst>
        </pc:spChg>
        <pc:spChg chg="add">
          <ac:chgData name="Stuart Haffenden Cornejo" userId="d02e48a7-e0d0-4797-9616-ff0e1ac6d711" providerId="ADAL" clId="{AD01127E-3237-4E48-B444-F7DF9EE3FB47}" dt="2024-02-26T13:47:04.645" v="1698" actId="26606"/>
          <ac:spMkLst>
            <pc:docMk/>
            <pc:sldMk cId="1438629392" sldId="364"/>
            <ac:spMk id="23" creationId="{8D9CE0F4-2EB2-4F1F-8AAC-DB3571D9FE10}"/>
          </ac:spMkLst>
        </pc:spChg>
        <pc:picChg chg="add del mod">
          <ac:chgData name="Stuart Haffenden Cornejo" userId="d02e48a7-e0d0-4797-9616-ff0e1ac6d711" providerId="ADAL" clId="{AD01127E-3237-4E48-B444-F7DF9EE3FB47}" dt="2024-02-26T13:47:02.664" v="1696" actId="478"/>
          <ac:picMkLst>
            <pc:docMk/>
            <pc:sldMk cId="1438629392" sldId="364"/>
            <ac:picMk id="5" creationId="{F94EE70B-213F-56FF-E057-EFC5F82FE106}"/>
          </ac:picMkLst>
        </pc:picChg>
        <pc:picChg chg="add mod">
          <ac:chgData name="Stuart Haffenden Cornejo" userId="d02e48a7-e0d0-4797-9616-ff0e1ac6d711" providerId="ADAL" clId="{AD01127E-3237-4E48-B444-F7DF9EE3FB47}" dt="2024-02-26T13:47:04.645" v="1698" actId="26606"/>
          <ac:picMkLst>
            <pc:docMk/>
            <pc:sldMk cId="1438629392" sldId="364"/>
            <ac:picMk id="7" creationId="{B7475978-2647-4789-0C1F-3AEA9067452F}"/>
          </ac:picMkLst>
        </pc:picChg>
        <pc:cxnChg chg="add mod">
          <ac:chgData name="Stuart Haffenden Cornejo" userId="d02e48a7-e0d0-4797-9616-ff0e1ac6d711" providerId="ADAL" clId="{AD01127E-3237-4E48-B444-F7DF9EE3FB47}" dt="2024-02-26T13:48:39.926" v="1822" actId="14100"/>
          <ac:cxnSpMkLst>
            <pc:docMk/>
            <pc:sldMk cId="1438629392" sldId="364"/>
            <ac:cxnSpMk id="9" creationId="{BE049056-EC83-430A-141D-D706A37FC92C}"/>
          </ac:cxnSpMkLst>
        </pc:cxnChg>
        <pc:cxnChg chg="add mod">
          <ac:chgData name="Stuart Haffenden Cornejo" userId="d02e48a7-e0d0-4797-9616-ff0e1ac6d711" providerId="ADAL" clId="{AD01127E-3237-4E48-B444-F7DF9EE3FB47}" dt="2024-02-26T13:48:36.829" v="1821" actId="14100"/>
          <ac:cxnSpMkLst>
            <pc:docMk/>
            <pc:sldMk cId="1438629392" sldId="364"/>
            <ac:cxnSpMk id="11" creationId="{DCC30928-77BA-2675-59E6-D438AC0FB026}"/>
          </ac:cxnSpMkLst>
        </pc:cxnChg>
      </pc:sldChg>
      <pc:sldChg chg="addSp delSp modSp new mod setBg">
        <pc:chgData name="Stuart Haffenden Cornejo" userId="d02e48a7-e0d0-4797-9616-ff0e1ac6d711" providerId="ADAL" clId="{AD01127E-3237-4E48-B444-F7DF9EE3FB47}" dt="2024-02-26T13:59:08.029" v="2518" actId="14100"/>
        <pc:sldMkLst>
          <pc:docMk/>
          <pc:sldMk cId="2728728777" sldId="365"/>
        </pc:sldMkLst>
        <pc:spChg chg="mod">
          <ac:chgData name="Stuart Haffenden Cornejo" userId="d02e48a7-e0d0-4797-9616-ff0e1ac6d711" providerId="ADAL" clId="{AD01127E-3237-4E48-B444-F7DF9EE3FB47}" dt="2024-02-26T13:54:48.306" v="2248" actId="26606"/>
          <ac:spMkLst>
            <pc:docMk/>
            <pc:sldMk cId="2728728777" sldId="365"/>
            <ac:spMk id="2" creationId="{5C1C8FAA-3B38-D61D-6B41-B9B0E5C809E0}"/>
          </ac:spMkLst>
        </pc:spChg>
        <pc:spChg chg="mod">
          <ac:chgData name="Stuart Haffenden Cornejo" userId="d02e48a7-e0d0-4797-9616-ff0e1ac6d711" providerId="ADAL" clId="{AD01127E-3237-4E48-B444-F7DF9EE3FB47}" dt="2024-02-26T13:58:44.640" v="2509" actId="1076"/>
          <ac:spMkLst>
            <pc:docMk/>
            <pc:sldMk cId="2728728777" sldId="365"/>
            <ac:spMk id="3" creationId="{93E26006-88AF-00A1-9D10-6E11FDC55CB4}"/>
          </ac:spMkLst>
        </pc:spChg>
        <pc:spChg chg="add del">
          <ac:chgData name="Stuart Haffenden Cornejo" userId="d02e48a7-e0d0-4797-9616-ff0e1ac6d711" providerId="ADAL" clId="{AD01127E-3237-4E48-B444-F7DF9EE3FB47}" dt="2024-02-26T13:54:48.306" v="2248" actId="26606"/>
          <ac:spMkLst>
            <pc:docMk/>
            <pc:sldMk cId="2728728777" sldId="365"/>
            <ac:spMk id="10" creationId="{0B9EE3F3-89B7-43C3-8651-C4C96830993D}"/>
          </ac:spMkLst>
        </pc:spChg>
        <pc:spChg chg="add del">
          <ac:chgData name="Stuart Haffenden Cornejo" userId="d02e48a7-e0d0-4797-9616-ff0e1ac6d711" providerId="ADAL" clId="{AD01127E-3237-4E48-B444-F7DF9EE3FB47}" dt="2024-02-26T13:54:48.306" v="2248" actId="26606"/>
          <ac:spMkLst>
            <pc:docMk/>
            <pc:sldMk cId="2728728777" sldId="365"/>
            <ac:spMk id="12" creationId="{33AE4636-AEEC-45D6-84D4-7AC2DA48ECF8}"/>
          </ac:spMkLst>
        </pc:spChg>
        <pc:spChg chg="add del">
          <ac:chgData name="Stuart Haffenden Cornejo" userId="d02e48a7-e0d0-4797-9616-ff0e1ac6d711" providerId="ADAL" clId="{AD01127E-3237-4E48-B444-F7DF9EE3FB47}" dt="2024-02-26T13:54:48.306" v="2248" actId="26606"/>
          <ac:spMkLst>
            <pc:docMk/>
            <pc:sldMk cId="2728728777" sldId="365"/>
            <ac:spMk id="14" creationId="{8D9CE0F4-2EB2-4F1F-8AAC-DB3571D9FE10}"/>
          </ac:spMkLst>
        </pc:spChg>
        <pc:picChg chg="add mod modCrop">
          <ac:chgData name="Stuart Haffenden Cornejo" userId="d02e48a7-e0d0-4797-9616-ff0e1ac6d711" providerId="ADAL" clId="{AD01127E-3237-4E48-B444-F7DF9EE3FB47}" dt="2024-02-26T13:58:49.681" v="2511" actId="1076"/>
          <ac:picMkLst>
            <pc:docMk/>
            <pc:sldMk cId="2728728777" sldId="365"/>
            <ac:picMk id="5" creationId="{3F77FD00-0830-670E-B4B3-71616C97DD01}"/>
          </ac:picMkLst>
        </pc:picChg>
        <pc:cxnChg chg="add mod">
          <ac:chgData name="Stuart Haffenden Cornejo" userId="d02e48a7-e0d0-4797-9616-ff0e1ac6d711" providerId="ADAL" clId="{AD01127E-3237-4E48-B444-F7DF9EE3FB47}" dt="2024-02-26T13:59:02.351" v="2515" actId="14100"/>
          <ac:cxnSpMkLst>
            <pc:docMk/>
            <pc:sldMk cId="2728728777" sldId="365"/>
            <ac:cxnSpMk id="6" creationId="{F6B490A0-E1F6-D7B0-371D-69CC21C3B91F}"/>
          </ac:cxnSpMkLst>
        </pc:cxnChg>
        <pc:cxnChg chg="add mod">
          <ac:chgData name="Stuart Haffenden Cornejo" userId="d02e48a7-e0d0-4797-9616-ff0e1ac6d711" providerId="ADAL" clId="{AD01127E-3237-4E48-B444-F7DF9EE3FB47}" dt="2024-02-26T13:59:08.029" v="2518" actId="14100"/>
          <ac:cxnSpMkLst>
            <pc:docMk/>
            <pc:sldMk cId="2728728777" sldId="365"/>
            <ac:cxnSpMk id="11" creationId="{5EB3D1C9-0098-6F45-F395-5A2F8F93AD23}"/>
          </ac:cxnSpMkLst>
        </pc:cxnChg>
        <pc:cxnChg chg="add">
          <ac:chgData name="Stuart Haffenden Cornejo" userId="d02e48a7-e0d0-4797-9616-ff0e1ac6d711" providerId="ADAL" clId="{AD01127E-3237-4E48-B444-F7DF9EE3FB47}" dt="2024-02-26T13:54:48.306" v="2248" actId="26606"/>
          <ac:cxnSpMkLst>
            <pc:docMk/>
            <pc:sldMk cId="2728728777" sldId="365"/>
            <ac:cxnSpMk id="19" creationId="{37C77032-C865-6057-7D7A-E2743CFA20F9}"/>
          </ac:cxnSpMkLst>
        </pc:cxnChg>
      </pc:sldChg>
      <pc:sldChg chg="addSp modSp new mod setBg">
        <pc:chgData name="Stuart Haffenden Cornejo" userId="d02e48a7-e0d0-4797-9616-ff0e1ac6d711" providerId="ADAL" clId="{AD01127E-3237-4E48-B444-F7DF9EE3FB47}" dt="2024-02-26T14:35:31.582" v="2613" actId="20577"/>
        <pc:sldMkLst>
          <pc:docMk/>
          <pc:sldMk cId="1949936913" sldId="366"/>
        </pc:sldMkLst>
        <pc:spChg chg="mod">
          <ac:chgData name="Stuart Haffenden Cornejo" userId="d02e48a7-e0d0-4797-9616-ff0e1ac6d711" providerId="ADAL" clId="{AD01127E-3237-4E48-B444-F7DF9EE3FB47}" dt="2024-02-26T13:57:09.954" v="2486" actId="26606"/>
          <ac:spMkLst>
            <pc:docMk/>
            <pc:sldMk cId="1949936913" sldId="366"/>
            <ac:spMk id="2" creationId="{BCB4AA5A-AB1E-5866-68E1-ABDD75C45760}"/>
          </ac:spMkLst>
        </pc:spChg>
        <pc:spChg chg="mod">
          <ac:chgData name="Stuart Haffenden Cornejo" userId="d02e48a7-e0d0-4797-9616-ff0e1ac6d711" providerId="ADAL" clId="{AD01127E-3237-4E48-B444-F7DF9EE3FB47}" dt="2024-02-26T14:35:31.582" v="2613" actId="20577"/>
          <ac:spMkLst>
            <pc:docMk/>
            <pc:sldMk cId="1949936913" sldId="366"/>
            <ac:spMk id="3" creationId="{2CBC0107-A1F9-1A07-E74B-1343177EF356}"/>
          </ac:spMkLst>
        </pc:spChg>
        <pc:spChg chg="add">
          <ac:chgData name="Stuart Haffenden Cornejo" userId="d02e48a7-e0d0-4797-9616-ff0e1ac6d711" providerId="ADAL" clId="{AD01127E-3237-4E48-B444-F7DF9EE3FB47}" dt="2024-02-26T13:57:09.954" v="2486" actId="26606"/>
          <ac:spMkLst>
            <pc:docMk/>
            <pc:sldMk cId="1949936913" sldId="366"/>
            <ac:spMk id="10" creationId="{0B9EE3F3-89B7-43C3-8651-C4C96830993D}"/>
          </ac:spMkLst>
        </pc:spChg>
        <pc:spChg chg="add">
          <ac:chgData name="Stuart Haffenden Cornejo" userId="d02e48a7-e0d0-4797-9616-ff0e1ac6d711" providerId="ADAL" clId="{AD01127E-3237-4E48-B444-F7DF9EE3FB47}" dt="2024-02-26T13:57:09.954" v="2486" actId="26606"/>
          <ac:spMkLst>
            <pc:docMk/>
            <pc:sldMk cId="1949936913" sldId="366"/>
            <ac:spMk id="12" creationId="{33AE4636-AEEC-45D6-84D4-7AC2DA48ECF8}"/>
          </ac:spMkLst>
        </pc:spChg>
        <pc:spChg chg="add">
          <ac:chgData name="Stuart Haffenden Cornejo" userId="d02e48a7-e0d0-4797-9616-ff0e1ac6d711" providerId="ADAL" clId="{AD01127E-3237-4E48-B444-F7DF9EE3FB47}" dt="2024-02-26T13:57:09.954" v="2486" actId="26606"/>
          <ac:spMkLst>
            <pc:docMk/>
            <pc:sldMk cId="1949936913" sldId="366"/>
            <ac:spMk id="14" creationId="{8D9CE0F4-2EB2-4F1F-8AAC-DB3571D9FE10}"/>
          </ac:spMkLst>
        </pc:spChg>
        <pc:picChg chg="add mod modCrop">
          <ac:chgData name="Stuart Haffenden Cornejo" userId="d02e48a7-e0d0-4797-9616-ff0e1ac6d711" providerId="ADAL" clId="{AD01127E-3237-4E48-B444-F7DF9EE3FB47}" dt="2024-02-26T13:58:06.361" v="2500" actId="1076"/>
          <ac:picMkLst>
            <pc:docMk/>
            <pc:sldMk cId="1949936913" sldId="366"/>
            <ac:picMk id="5" creationId="{0216D232-EBC3-A434-B756-4400461AF16C}"/>
          </ac:picMkLst>
        </pc:picChg>
        <pc:picChg chg="add mod">
          <ac:chgData name="Stuart Haffenden Cornejo" userId="d02e48a7-e0d0-4797-9616-ff0e1ac6d711" providerId="ADAL" clId="{AD01127E-3237-4E48-B444-F7DF9EE3FB47}" dt="2024-02-26T13:58:06.361" v="2500" actId="1076"/>
          <ac:picMkLst>
            <pc:docMk/>
            <pc:sldMk cId="1949936913" sldId="366"/>
            <ac:picMk id="7" creationId="{552C39C8-6E7A-D0A4-D918-530A34C41F85}"/>
          </ac:picMkLst>
        </pc:picChg>
        <pc:cxnChg chg="add mod">
          <ac:chgData name="Stuart Haffenden Cornejo" userId="d02e48a7-e0d0-4797-9616-ff0e1ac6d711" providerId="ADAL" clId="{AD01127E-3237-4E48-B444-F7DF9EE3FB47}" dt="2024-02-26T13:59:20.594" v="2521" actId="14100"/>
          <ac:cxnSpMkLst>
            <pc:docMk/>
            <pc:sldMk cId="1949936913" sldId="366"/>
            <ac:cxnSpMk id="8" creationId="{2B9D0A92-834D-E048-4A05-CF23B5FFA5AC}"/>
          </ac:cxnSpMkLst>
        </pc:cxnChg>
        <pc:cxnChg chg="add mod">
          <ac:chgData name="Stuart Haffenden Cornejo" userId="d02e48a7-e0d0-4797-9616-ff0e1ac6d711" providerId="ADAL" clId="{AD01127E-3237-4E48-B444-F7DF9EE3FB47}" dt="2024-02-26T13:59:31.451" v="2524" actId="14100"/>
          <ac:cxnSpMkLst>
            <pc:docMk/>
            <pc:sldMk cId="1949936913" sldId="366"/>
            <ac:cxnSpMk id="11" creationId="{78E103F2-D174-9339-BA2E-3FBD1C9755BA}"/>
          </ac:cxnSpMkLst>
        </pc:cxnChg>
      </pc:sldChg>
      <pc:sldChg chg="addSp modSp new mod setBg">
        <pc:chgData name="Stuart Haffenden Cornejo" userId="d02e48a7-e0d0-4797-9616-ff0e1ac6d711" providerId="ADAL" clId="{AD01127E-3237-4E48-B444-F7DF9EE3FB47}" dt="2024-02-27T01:00:55.863" v="7430" actId="20577"/>
        <pc:sldMkLst>
          <pc:docMk/>
          <pc:sldMk cId="3852139228" sldId="367"/>
        </pc:sldMkLst>
        <pc:spChg chg="mod">
          <ac:chgData name="Stuart Haffenden Cornejo" userId="d02e48a7-e0d0-4797-9616-ff0e1ac6d711" providerId="ADAL" clId="{AD01127E-3237-4E48-B444-F7DF9EE3FB47}" dt="2024-02-26T14:40:22.020" v="3138" actId="26606"/>
          <ac:spMkLst>
            <pc:docMk/>
            <pc:sldMk cId="3852139228" sldId="367"/>
            <ac:spMk id="2" creationId="{4FBA0F87-20AB-373C-2DEC-CCD5CD8A8AC8}"/>
          </ac:spMkLst>
        </pc:spChg>
        <pc:spChg chg="mod">
          <ac:chgData name="Stuart Haffenden Cornejo" userId="d02e48a7-e0d0-4797-9616-ff0e1ac6d711" providerId="ADAL" clId="{AD01127E-3237-4E48-B444-F7DF9EE3FB47}" dt="2024-02-27T01:00:55.863" v="7430" actId="20577"/>
          <ac:spMkLst>
            <pc:docMk/>
            <pc:sldMk cId="3852139228" sldId="367"/>
            <ac:spMk id="3" creationId="{D968FC34-BCAB-BBE2-2E0F-BA091D63B488}"/>
          </ac:spMkLst>
        </pc:spChg>
        <pc:spChg chg="add">
          <ac:chgData name="Stuart Haffenden Cornejo" userId="d02e48a7-e0d0-4797-9616-ff0e1ac6d711" providerId="ADAL" clId="{AD01127E-3237-4E48-B444-F7DF9EE3FB47}" dt="2024-02-26T14:40:22.020" v="3138" actId="26606"/>
          <ac:spMkLst>
            <pc:docMk/>
            <pc:sldMk cId="3852139228" sldId="367"/>
            <ac:spMk id="9" creationId="{C0763A76-9F1C-4FC5-82B7-DD475DA461B2}"/>
          </ac:spMkLst>
        </pc:spChg>
        <pc:spChg chg="add">
          <ac:chgData name="Stuart Haffenden Cornejo" userId="d02e48a7-e0d0-4797-9616-ff0e1ac6d711" providerId="ADAL" clId="{AD01127E-3237-4E48-B444-F7DF9EE3FB47}" dt="2024-02-26T14:40:22.020" v="3138" actId="26606"/>
          <ac:spMkLst>
            <pc:docMk/>
            <pc:sldMk cId="3852139228" sldId="367"/>
            <ac:spMk id="11" creationId="{E81BF4F6-F2CF-4984-9D14-D6966D92F99F}"/>
          </ac:spMkLst>
        </pc:spChg>
        <pc:picChg chg="add">
          <ac:chgData name="Stuart Haffenden Cornejo" userId="d02e48a7-e0d0-4797-9616-ff0e1ac6d711" providerId="ADAL" clId="{AD01127E-3237-4E48-B444-F7DF9EE3FB47}" dt="2024-02-26T14:40:22.020" v="3138" actId="26606"/>
          <ac:picMkLst>
            <pc:docMk/>
            <pc:sldMk cId="3852139228" sldId="367"/>
            <ac:picMk id="5" creationId="{DFA0E124-D20F-755D-0BF4-37FA64C6E961}"/>
          </ac:picMkLst>
        </pc:picChg>
      </pc:sldChg>
      <pc:sldChg chg="addSp modSp new mod setBg">
        <pc:chgData name="Stuart Haffenden Cornejo" userId="d02e48a7-e0d0-4797-9616-ff0e1ac6d711" providerId="ADAL" clId="{AD01127E-3237-4E48-B444-F7DF9EE3FB47}" dt="2024-02-26T14:51:06.327" v="3789" actId="14100"/>
        <pc:sldMkLst>
          <pc:docMk/>
          <pc:sldMk cId="4029107021" sldId="368"/>
        </pc:sldMkLst>
        <pc:spChg chg="mod">
          <ac:chgData name="Stuart Haffenden Cornejo" userId="d02e48a7-e0d0-4797-9616-ff0e1ac6d711" providerId="ADAL" clId="{AD01127E-3237-4E48-B444-F7DF9EE3FB47}" dt="2024-02-26T14:49:16.387" v="3704" actId="26606"/>
          <ac:spMkLst>
            <pc:docMk/>
            <pc:sldMk cId="4029107021" sldId="368"/>
            <ac:spMk id="2" creationId="{7A248EDC-F6DD-D9C7-3004-FEF48D27CBB7}"/>
          </ac:spMkLst>
        </pc:spChg>
        <pc:spChg chg="mod ord">
          <ac:chgData name="Stuart Haffenden Cornejo" userId="d02e48a7-e0d0-4797-9616-ff0e1ac6d711" providerId="ADAL" clId="{AD01127E-3237-4E48-B444-F7DF9EE3FB47}" dt="2024-02-26T14:51:06.327" v="3789" actId="14100"/>
          <ac:spMkLst>
            <pc:docMk/>
            <pc:sldMk cId="4029107021" sldId="368"/>
            <ac:spMk id="3" creationId="{7B11B52C-DA3A-CFF6-EF7A-B5B4B385F7B5}"/>
          </ac:spMkLst>
        </pc:spChg>
        <pc:picChg chg="add mod">
          <ac:chgData name="Stuart Haffenden Cornejo" userId="d02e48a7-e0d0-4797-9616-ff0e1ac6d711" providerId="ADAL" clId="{AD01127E-3237-4E48-B444-F7DF9EE3FB47}" dt="2024-02-26T14:49:16.387" v="3704" actId="26606"/>
          <ac:picMkLst>
            <pc:docMk/>
            <pc:sldMk cId="4029107021" sldId="368"/>
            <ac:picMk id="5" creationId="{7824B7DC-35BB-F791-62B7-C79A2A5E46DF}"/>
          </ac:picMkLst>
        </pc:picChg>
        <pc:cxnChg chg="add">
          <ac:chgData name="Stuart Haffenden Cornejo" userId="d02e48a7-e0d0-4797-9616-ff0e1ac6d711" providerId="ADAL" clId="{AD01127E-3237-4E48-B444-F7DF9EE3FB47}" dt="2024-02-26T14:49:16.387" v="3704" actId="26606"/>
          <ac:cxnSpMkLst>
            <pc:docMk/>
            <pc:sldMk cId="4029107021" sldId="368"/>
            <ac:cxnSpMk id="10" creationId="{B7952C56-EE0E-C94A-9A44-E17DD73E845D}"/>
          </ac:cxnSpMkLst>
        </pc:cxnChg>
      </pc:sldChg>
      <pc:sldChg chg="addSp delSp modSp new mod setBg">
        <pc:chgData name="Stuart Haffenden Cornejo" userId="d02e48a7-e0d0-4797-9616-ff0e1ac6d711" providerId="ADAL" clId="{AD01127E-3237-4E48-B444-F7DF9EE3FB47}" dt="2024-02-27T00:35:45.026" v="7125" actId="1076"/>
        <pc:sldMkLst>
          <pc:docMk/>
          <pc:sldMk cId="1906918818" sldId="369"/>
        </pc:sldMkLst>
        <pc:spChg chg="mod">
          <ac:chgData name="Stuart Haffenden Cornejo" userId="d02e48a7-e0d0-4797-9616-ff0e1ac6d711" providerId="ADAL" clId="{AD01127E-3237-4E48-B444-F7DF9EE3FB47}" dt="2024-02-26T23:04:37.336" v="4269" actId="26606"/>
          <ac:spMkLst>
            <pc:docMk/>
            <pc:sldMk cId="1906918818" sldId="369"/>
            <ac:spMk id="2" creationId="{23D0ED3F-C628-3940-B77F-2082057B31D6}"/>
          </ac:spMkLst>
        </pc:spChg>
        <pc:spChg chg="mod ord">
          <ac:chgData name="Stuart Haffenden Cornejo" userId="d02e48a7-e0d0-4797-9616-ff0e1ac6d711" providerId="ADAL" clId="{AD01127E-3237-4E48-B444-F7DF9EE3FB47}" dt="2024-02-26T23:04:56.437" v="4276" actId="12"/>
          <ac:spMkLst>
            <pc:docMk/>
            <pc:sldMk cId="1906918818" sldId="369"/>
            <ac:spMk id="3" creationId="{D2D9B592-9BB3-2C03-7BCE-A56279371CB4}"/>
          </ac:spMkLst>
        </pc:spChg>
        <pc:spChg chg="add del">
          <ac:chgData name="Stuart Haffenden Cornejo" userId="d02e48a7-e0d0-4797-9616-ff0e1ac6d711" providerId="ADAL" clId="{AD01127E-3237-4E48-B444-F7DF9EE3FB47}" dt="2024-02-26T23:02:54.655" v="3955" actId="26606"/>
          <ac:spMkLst>
            <pc:docMk/>
            <pc:sldMk cId="1906918818" sldId="369"/>
            <ac:spMk id="12" creationId="{8F7AFB9A-7364-478C-B48B-8523CDD9AE8D}"/>
          </ac:spMkLst>
        </pc:spChg>
        <pc:spChg chg="add del">
          <ac:chgData name="Stuart Haffenden Cornejo" userId="d02e48a7-e0d0-4797-9616-ff0e1ac6d711" providerId="ADAL" clId="{AD01127E-3237-4E48-B444-F7DF9EE3FB47}" dt="2024-02-26T23:02:54.655" v="3955" actId="26606"/>
          <ac:spMkLst>
            <pc:docMk/>
            <pc:sldMk cId="1906918818" sldId="369"/>
            <ac:spMk id="14" creationId="{36678033-86B6-40E6-BE90-78D8ED4E3A31}"/>
          </ac:spMkLst>
        </pc:spChg>
        <pc:spChg chg="add del">
          <ac:chgData name="Stuart Haffenden Cornejo" userId="d02e48a7-e0d0-4797-9616-ff0e1ac6d711" providerId="ADAL" clId="{AD01127E-3237-4E48-B444-F7DF9EE3FB47}" dt="2024-02-26T23:02:54.655" v="3955" actId="26606"/>
          <ac:spMkLst>
            <pc:docMk/>
            <pc:sldMk cId="1906918818" sldId="369"/>
            <ac:spMk id="16" creationId="{D2542E1A-076E-4A34-BB67-2BF961754E0C}"/>
          </ac:spMkLst>
        </pc:spChg>
        <pc:spChg chg="add del">
          <ac:chgData name="Stuart Haffenden Cornejo" userId="d02e48a7-e0d0-4797-9616-ff0e1ac6d711" providerId="ADAL" clId="{AD01127E-3237-4E48-B444-F7DF9EE3FB47}" dt="2024-02-26T23:02:54.655" v="3955" actId="26606"/>
          <ac:spMkLst>
            <pc:docMk/>
            <pc:sldMk cId="1906918818" sldId="369"/>
            <ac:spMk id="18" creationId="{75C56826-D4E5-42ED-8529-079651CB3005}"/>
          </ac:spMkLst>
        </pc:spChg>
        <pc:spChg chg="add del">
          <ac:chgData name="Stuart Haffenden Cornejo" userId="d02e48a7-e0d0-4797-9616-ff0e1ac6d711" providerId="ADAL" clId="{AD01127E-3237-4E48-B444-F7DF9EE3FB47}" dt="2024-02-26T23:02:54.655" v="3955" actId="26606"/>
          <ac:spMkLst>
            <pc:docMk/>
            <pc:sldMk cId="1906918818" sldId="369"/>
            <ac:spMk id="20" creationId="{82095FCE-EF05-4443-B97A-85DEE3A5CA17}"/>
          </ac:spMkLst>
        </pc:spChg>
        <pc:spChg chg="add del">
          <ac:chgData name="Stuart Haffenden Cornejo" userId="d02e48a7-e0d0-4797-9616-ff0e1ac6d711" providerId="ADAL" clId="{AD01127E-3237-4E48-B444-F7DF9EE3FB47}" dt="2024-02-26T23:04:27.888" v="4265" actId="26606"/>
          <ac:spMkLst>
            <pc:docMk/>
            <pc:sldMk cId="1906918818" sldId="369"/>
            <ac:spMk id="25" creationId="{49B9E8A9-352D-4DCB-9485-C777000D4979}"/>
          </ac:spMkLst>
        </pc:spChg>
        <pc:spChg chg="add del">
          <ac:chgData name="Stuart Haffenden Cornejo" userId="d02e48a7-e0d0-4797-9616-ff0e1ac6d711" providerId="ADAL" clId="{AD01127E-3237-4E48-B444-F7DF9EE3FB47}" dt="2024-02-26T23:04:27.888" v="4265" actId="26606"/>
          <ac:spMkLst>
            <pc:docMk/>
            <pc:sldMk cId="1906918818" sldId="369"/>
            <ac:spMk id="27" creationId="{C2A9B0E5-C2C1-4B85-99A9-117A659D5FE0}"/>
          </ac:spMkLst>
        </pc:spChg>
        <pc:spChg chg="add del">
          <ac:chgData name="Stuart Haffenden Cornejo" userId="d02e48a7-e0d0-4797-9616-ff0e1ac6d711" providerId="ADAL" clId="{AD01127E-3237-4E48-B444-F7DF9EE3FB47}" dt="2024-02-26T23:04:27.888" v="4265" actId="26606"/>
          <ac:spMkLst>
            <pc:docMk/>
            <pc:sldMk cId="1906918818" sldId="369"/>
            <ac:spMk id="29" creationId="{3A8AEACA-9535-4BE8-A91B-8BE82BA54751}"/>
          </ac:spMkLst>
        </pc:spChg>
        <pc:spChg chg="add del">
          <ac:chgData name="Stuart Haffenden Cornejo" userId="d02e48a7-e0d0-4797-9616-ff0e1ac6d711" providerId="ADAL" clId="{AD01127E-3237-4E48-B444-F7DF9EE3FB47}" dt="2024-02-26T23:04:37.336" v="4269" actId="26606"/>
          <ac:spMkLst>
            <pc:docMk/>
            <pc:sldMk cId="1906918818" sldId="369"/>
            <ac:spMk id="34" creationId="{49B9E8A9-352D-4DCB-9485-C777000D4979}"/>
          </ac:spMkLst>
        </pc:spChg>
        <pc:spChg chg="add del">
          <ac:chgData name="Stuart Haffenden Cornejo" userId="d02e48a7-e0d0-4797-9616-ff0e1ac6d711" providerId="ADAL" clId="{AD01127E-3237-4E48-B444-F7DF9EE3FB47}" dt="2024-02-26T23:04:37.336" v="4269" actId="26606"/>
          <ac:spMkLst>
            <pc:docMk/>
            <pc:sldMk cId="1906918818" sldId="369"/>
            <ac:spMk id="36" creationId="{C2A9B0E5-C2C1-4B85-99A9-117A659D5FE0}"/>
          </ac:spMkLst>
        </pc:spChg>
        <pc:spChg chg="add del">
          <ac:chgData name="Stuart Haffenden Cornejo" userId="d02e48a7-e0d0-4797-9616-ff0e1ac6d711" providerId="ADAL" clId="{AD01127E-3237-4E48-B444-F7DF9EE3FB47}" dt="2024-02-26T23:04:37.336" v="4269" actId="26606"/>
          <ac:spMkLst>
            <pc:docMk/>
            <pc:sldMk cId="1906918818" sldId="369"/>
            <ac:spMk id="38" creationId="{3A8AEACA-9535-4BE8-A91B-8BE82BA54751}"/>
          </ac:spMkLst>
        </pc:spChg>
        <pc:spChg chg="add del">
          <ac:chgData name="Stuart Haffenden Cornejo" userId="d02e48a7-e0d0-4797-9616-ff0e1ac6d711" providerId="ADAL" clId="{AD01127E-3237-4E48-B444-F7DF9EE3FB47}" dt="2024-02-26T23:04:37.331" v="4268" actId="26606"/>
          <ac:spMkLst>
            <pc:docMk/>
            <pc:sldMk cId="1906918818" sldId="369"/>
            <ac:spMk id="43" creationId="{AAAE94E3-A7DB-4868-B1E3-E49703488BBC}"/>
          </ac:spMkLst>
        </pc:spChg>
        <pc:spChg chg="add del">
          <ac:chgData name="Stuart Haffenden Cornejo" userId="d02e48a7-e0d0-4797-9616-ff0e1ac6d711" providerId="ADAL" clId="{AD01127E-3237-4E48-B444-F7DF9EE3FB47}" dt="2024-02-26T23:04:37.331" v="4268" actId="26606"/>
          <ac:spMkLst>
            <pc:docMk/>
            <pc:sldMk cId="1906918818" sldId="369"/>
            <ac:spMk id="49" creationId="{3873B707-463F-40B0-8227-E8CC6C67EB25}"/>
          </ac:spMkLst>
        </pc:spChg>
        <pc:spChg chg="add del">
          <ac:chgData name="Stuart Haffenden Cornejo" userId="d02e48a7-e0d0-4797-9616-ff0e1ac6d711" providerId="ADAL" clId="{AD01127E-3237-4E48-B444-F7DF9EE3FB47}" dt="2024-02-26T23:04:37.331" v="4268" actId="26606"/>
          <ac:spMkLst>
            <pc:docMk/>
            <pc:sldMk cId="1906918818" sldId="369"/>
            <ac:spMk id="51" creationId="{C13237C8-E62C-4F0D-A318-BD6FB6C2D138}"/>
          </ac:spMkLst>
        </pc:spChg>
        <pc:spChg chg="add del">
          <ac:chgData name="Stuart Haffenden Cornejo" userId="d02e48a7-e0d0-4797-9616-ff0e1ac6d711" providerId="ADAL" clId="{AD01127E-3237-4E48-B444-F7DF9EE3FB47}" dt="2024-02-26T23:04:37.331" v="4268" actId="26606"/>
          <ac:spMkLst>
            <pc:docMk/>
            <pc:sldMk cId="1906918818" sldId="369"/>
            <ac:spMk id="53" creationId="{19C9EAEA-39D0-4B0E-A0EB-51E7B26740B1}"/>
          </ac:spMkLst>
        </pc:spChg>
        <pc:spChg chg="add del">
          <ac:chgData name="Stuart Haffenden Cornejo" userId="d02e48a7-e0d0-4797-9616-ff0e1ac6d711" providerId="ADAL" clId="{AD01127E-3237-4E48-B444-F7DF9EE3FB47}" dt="2024-02-26T23:04:37.331" v="4268" actId="26606"/>
          <ac:spMkLst>
            <pc:docMk/>
            <pc:sldMk cId="1906918818" sldId="369"/>
            <ac:spMk id="55" creationId="{8CB5D2D7-DF65-4E86-BFBA-FFB9B5ACEB64}"/>
          </ac:spMkLst>
        </pc:spChg>
        <pc:spChg chg="add">
          <ac:chgData name="Stuart Haffenden Cornejo" userId="d02e48a7-e0d0-4797-9616-ff0e1ac6d711" providerId="ADAL" clId="{AD01127E-3237-4E48-B444-F7DF9EE3FB47}" dt="2024-02-26T23:04:37.336" v="4269" actId="26606"/>
          <ac:spMkLst>
            <pc:docMk/>
            <pc:sldMk cId="1906918818" sldId="369"/>
            <ac:spMk id="57" creationId="{84DF55BE-B4AB-4BA1-BDE1-E9F7FB3F110A}"/>
          </ac:spMkLst>
        </pc:spChg>
        <pc:grpChg chg="add del">
          <ac:chgData name="Stuart Haffenden Cornejo" userId="d02e48a7-e0d0-4797-9616-ff0e1ac6d711" providerId="ADAL" clId="{AD01127E-3237-4E48-B444-F7DF9EE3FB47}" dt="2024-02-26T23:04:37.331" v="4268" actId="26606"/>
          <ac:grpSpMkLst>
            <pc:docMk/>
            <pc:sldMk cId="1906918818" sldId="369"/>
            <ac:grpSpMk id="45" creationId="{1DE889C7-FAD6-4397-98E2-05D503484459}"/>
          </ac:grpSpMkLst>
        </pc:grpChg>
        <pc:picChg chg="add mod ord">
          <ac:chgData name="Stuart Haffenden Cornejo" userId="d02e48a7-e0d0-4797-9616-ff0e1ac6d711" providerId="ADAL" clId="{AD01127E-3237-4E48-B444-F7DF9EE3FB47}" dt="2024-02-27T00:35:45.026" v="7125" actId="1076"/>
          <ac:picMkLst>
            <pc:docMk/>
            <pc:sldMk cId="1906918818" sldId="369"/>
            <ac:picMk id="5" creationId="{748A240E-ADF7-7F91-E46C-C1384AF03F76}"/>
          </ac:picMkLst>
        </pc:picChg>
        <pc:picChg chg="add mod ord">
          <ac:chgData name="Stuart Haffenden Cornejo" userId="d02e48a7-e0d0-4797-9616-ff0e1ac6d711" providerId="ADAL" clId="{AD01127E-3237-4E48-B444-F7DF9EE3FB47}" dt="2024-02-26T23:04:43.550" v="4272" actId="1076"/>
          <ac:picMkLst>
            <pc:docMk/>
            <pc:sldMk cId="1906918818" sldId="369"/>
            <ac:picMk id="7" creationId="{CD229B0B-0F12-FAB0-C6F1-5AEA3A38F9F7}"/>
          </ac:picMkLst>
        </pc:picChg>
      </pc:sldChg>
      <pc:sldChg chg="addSp delSp modSp new mod setBg">
        <pc:chgData name="Stuart Haffenden Cornejo" userId="d02e48a7-e0d0-4797-9616-ff0e1ac6d711" providerId="ADAL" clId="{AD01127E-3237-4E48-B444-F7DF9EE3FB47}" dt="2024-02-27T00:35:40.605" v="7124" actId="26606"/>
        <pc:sldMkLst>
          <pc:docMk/>
          <pc:sldMk cId="1123889731" sldId="370"/>
        </pc:sldMkLst>
        <pc:spChg chg="mod">
          <ac:chgData name="Stuart Haffenden Cornejo" userId="d02e48a7-e0d0-4797-9616-ff0e1ac6d711" providerId="ADAL" clId="{AD01127E-3237-4E48-B444-F7DF9EE3FB47}" dt="2024-02-27T00:35:31.978" v="7119" actId="26606"/>
          <ac:spMkLst>
            <pc:docMk/>
            <pc:sldMk cId="1123889731" sldId="370"/>
            <ac:spMk id="2" creationId="{7446AA32-706C-CD15-1532-067023BF2E6A}"/>
          </ac:spMkLst>
        </pc:spChg>
        <pc:spChg chg="add del mod">
          <ac:chgData name="Stuart Haffenden Cornejo" userId="d02e48a7-e0d0-4797-9616-ff0e1ac6d711" providerId="ADAL" clId="{AD01127E-3237-4E48-B444-F7DF9EE3FB47}" dt="2024-02-27T00:35:40.605" v="7124" actId="26606"/>
          <ac:spMkLst>
            <pc:docMk/>
            <pc:sldMk cId="1123889731" sldId="370"/>
            <ac:spMk id="3" creationId="{A4265131-FDE2-05C6-A4D1-F1A20CC7C713}"/>
          </ac:spMkLst>
        </pc:spChg>
        <pc:spChg chg="add del">
          <ac:chgData name="Stuart Haffenden Cornejo" userId="d02e48a7-e0d0-4797-9616-ff0e1ac6d711" providerId="ADAL" clId="{AD01127E-3237-4E48-B444-F7DF9EE3FB47}" dt="2024-02-27T00:35:31.978" v="7119" actId="26606"/>
          <ac:spMkLst>
            <pc:docMk/>
            <pc:sldMk cId="1123889731" sldId="370"/>
            <ac:spMk id="9" creationId="{BACC6370-2D7E-4714-9D71-7542949D7D5D}"/>
          </ac:spMkLst>
        </pc:spChg>
        <pc:spChg chg="add del">
          <ac:chgData name="Stuart Haffenden Cornejo" userId="d02e48a7-e0d0-4797-9616-ff0e1ac6d711" providerId="ADAL" clId="{AD01127E-3237-4E48-B444-F7DF9EE3FB47}" dt="2024-02-27T00:35:31.978" v="7119" actId="26606"/>
          <ac:spMkLst>
            <pc:docMk/>
            <pc:sldMk cId="1123889731" sldId="370"/>
            <ac:spMk id="11" creationId="{F68B3F68-107C-434F-AA38-110D5EA91B85}"/>
          </ac:spMkLst>
        </pc:spChg>
        <pc:spChg chg="add del">
          <ac:chgData name="Stuart Haffenden Cornejo" userId="d02e48a7-e0d0-4797-9616-ff0e1ac6d711" providerId="ADAL" clId="{AD01127E-3237-4E48-B444-F7DF9EE3FB47}" dt="2024-02-27T00:35:31.978" v="7119" actId="26606"/>
          <ac:spMkLst>
            <pc:docMk/>
            <pc:sldMk cId="1123889731" sldId="370"/>
            <ac:spMk id="13" creationId="{AAD0DBB9-1A4B-4391-81D4-CB19F9AB918A}"/>
          </ac:spMkLst>
        </pc:spChg>
        <pc:spChg chg="add del">
          <ac:chgData name="Stuart Haffenden Cornejo" userId="d02e48a7-e0d0-4797-9616-ff0e1ac6d711" providerId="ADAL" clId="{AD01127E-3237-4E48-B444-F7DF9EE3FB47}" dt="2024-02-27T00:35:31.978" v="7119" actId="26606"/>
          <ac:spMkLst>
            <pc:docMk/>
            <pc:sldMk cId="1123889731" sldId="370"/>
            <ac:spMk id="15" creationId="{063BBA22-50EA-4C4D-BE05-F1CE4E63AA56}"/>
          </ac:spMkLst>
        </pc:spChg>
        <pc:graphicFrameChg chg="add del">
          <ac:chgData name="Stuart Haffenden Cornejo" userId="d02e48a7-e0d0-4797-9616-ff0e1ac6d711" providerId="ADAL" clId="{AD01127E-3237-4E48-B444-F7DF9EE3FB47}" dt="2024-02-27T00:35:31.978" v="7119" actId="26606"/>
          <ac:graphicFrameMkLst>
            <pc:docMk/>
            <pc:sldMk cId="1123889731" sldId="370"/>
            <ac:graphicFrameMk id="5" creationId="{127CED00-44C1-8650-F06E-52490E317C8D}"/>
          </ac:graphicFrameMkLst>
        </pc:graphicFrameChg>
        <pc:graphicFrameChg chg="add del">
          <ac:chgData name="Stuart Haffenden Cornejo" userId="d02e48a7-e0d0-4797-9616-ff0e1ac6d711" providerId="ADAL" clId="{AD01127E-3237-4E48-B444-F7DF9EE3FB47}" dt="2024-02-27T00:35:35.729" v="7121" actId="26606"/>
          <ac:graphicFrameMkLst>
            <pc:docMk/>
            <pc:sldMk cId="1123889731" sldId="370"/>
            <ac:graphicFrameMk id="17" creationId="{99FEA24F-370A-6317-2F05-2B861C147A28}"/>
          </ac:graphicFrameMkLst>
        </pc:graphicFrameChg>
        <pc:graphicFrameChg chg="add del">
          <ac:chgData name="Stuart Haffenden Cornejo" userId="d02e48a7-e0d0-4797-9616-ff0e1ac6d711" providerId="ADAL" clId="{AD01127E-3237-4E48-B444-F7DF9EE3FB47}" dt="2024-02-27T00:35:40.590" v="7123" actId="26606"/>
          <ac:graphicFrameMkLst>
            <pc:docMk/>
            <pc:sldMk cId="1123889731" sldId="370"/>
            <ac:graphicFrameMk id="19" creationId="{E1F38FEB-01DB-2109-1004-ABDE1CD7FAF2}"/>
          </ac:graphicFrameMkLst>
        </pc:graphicFrameChg>
        <pc:graphicFrameChg chg="add">
          <ac:chgData name="Stuart Haffenden Cornejo" userId="d02e48a7-e0d0-4797-9616-ff0e1ac6d711" providerId="ADAL" clId="{AD01127E-3237-4E48-B444-F7DF9EE3FB47}" dt="2024-02-27T00:35:40.605" v="7124" actId="26606"/>
          <ac:graphicFrameMkLst>
            <pc:docMk/>
            <pc:sldMk cId="1123889731" sldId="370"/>
            <ac:graphicFrameMk id="21" creationId="{8D5B760C-23BE-B7B3-A5E3-FDCAD6FEBCC2}"/>
          </ac:graphicFrameMkLst>
        </pc:graphicFrameChg>
      </pc:sldChg>
      <pc:sldChg chg="modSp new mod">
        <pc:chgData name="Stuart Haffenden Cornejo" userId="d02e48a7-e0d0-4797-9616-ff0e1ac6d711" providerId="ADAL" clId="{AD01127E-3237-4E48-B444-F7DF9EE3FB47}" dt="2024-02-27T00:59:10.270" v="7345" actId="20577"/>
        <pc:sldMkLst>
          <pc:docMk/>
          <pc:sldMk cId="317722902" sldId="371"/>
        </pc:sldMkLst>
        <pc:spChg chg="mod">
          <ac:chgData name="Stuart Haffenden Cornejo" userId="d02e48a7-e0d0-4797-9616-ff0e1ac6d711" providerId="ADAL" clId="{AD01127E-3237-4E48-B444-F7DF9EE3FB47}" dt="2024-02-27T00:59:10.270" v="7345" actId="20577"/>
          <ac:spMkLst>
            <pc:docMk/>
            <pc:sldMk cId="317722902" sldId="371"/>
            <ac:spMk id="2" creationId="{0B797866-5AB2-8641-E5C6-C9736D48BC3D}"/>
          </ac:spMkLst>
        </pc:spChg>
        <pc:spChg chg="mod">
          <ac:chgData name="Stuart Haffenden Cornejo" userId="d02e48a7-e0d0-4797-9616-ff0e1ac6d711" providerId="ADAL" clId="{AD01127E-3237-4E48-B444-F7DF9EE3FB47}" dt="2024-02-26T23:12:25.238" v="5491" actId="20577"/>
          <ac:spMkLst>
            <pc:docMk/>
            <pc:sldMk cId="317722902" sldId="371"/>
            <ac:spMk id="3" creationId="{A73278D5-A18B-B033-95B2-7DE1A096B01D}"/>
          </ac:spMkLst>
        </pc:spChg>
      </pc:sldChg>
      <pc:sldChg chg="addSp delSp modSp new mod setBg">
        <pc:chgData name="Stuart Haffenden Cornejo" userId="d02e48a7-e0d0-4797-9616-ff0e1ac6d711" providerId="ADAL" clId="{AD01127E-3237-4E48-B444-F7DF9EE3FB47}" dt="2024-02-27T00:34:58.433" v="7117" actId="26606"/>
        <pc:sldMkLst>
          <pc:docMk/>
          <pc:sldMk cId="3085435258" sldId="372"/>
        </pc:sldMkLst>
        <pc:spChg chg="mod">
          <ac:chgData name="Stuart Haffenden Cornejo" userId="d02e48a7-e0d0-4797-9616-ff0e1ac6d711" providerId="ADAL" clId="{AD01127E-3237-4E48-B444-F7DF9EE3FB47}" dt="2024-02-27T00:34:58.433" v="7117" actId="26606"/>
          <ac:spMkLst>
            <pc:docMk/>
            <pc:sldMk cId="3085435258" sldId="372"/>
            <ac:spMk id="2" creationId="{B64FAA91-7BCE-B316-A108-6A641E26B292}"/>
          </ac:spMkLst>
        </pc:spChg>
        <pc:spChg chg="add del mod">
          <ac:chgData name="Stuart Haffenden Cornejo" userId="d02e48a7-e0d0-4797-9616-ff0e1ac6d711" providerId="ADAL" clId="{AD01127E-3237-4E48-B444-F7DF9EE3FB47}" dt="2024-02-27T00:34:58.433" v="7117" actId="26606"/>
          <ac:spMkLst>
            <pc:docMk/>
            <pc:sldMk cId="3085435258" sldId="372"/>
            <ac:spMk id="3" creationId="{BBF7AC0B-28A2-7BC4-DE84-8546DBA5C47E}"/>
          </ac:spMkLst>
        </pc:spChg>
        <pc:spChg chg="add del">
          <ac:chgData name="Stuart Haffenden Cornejo" userId="d02e48a7-e0d0-4797-9616-ff0e1ac6d711" providerId="ADAL" clId="{AD01127E-3237-4E48-B444-F7DF9EE3FB47}" dt="2024-02-27T00:34:58.419" v="7116" actId="26606"/>
          <ac:spMkLst>
            <pc:docMk/>
            <pc:sldMk cId="3085435258" sldId="372"/>
            <ac:spMk id="9" creationId="{BACC6370-2D7E-4714-9D71-7542949D7D5D}"/>
          </ac:spMkLst>
        </pc:spChg>
        <pc:spChg chg="add del">
          <ac:chgData name="Stuart Haffenden Cornejo" userId="d02e48a7-e0d0-4797-9616-ff0e1ac6d711" providerId="ADAL" clId="{AD01127E-3237-4E48-B444-F7DF9EE3FB47}" dt="2024-02-27T00:34:58.419" v="7116" actId="26606"/>
          <ac:spMkLst>
            <pc:docMk/>
            <pc:sldMk cId="3085435258" sldId="372"/>
            <ac:spMk id="11" creationId="{F68B3F68-107C-434F-AA38-110D5EA91B85}"/>
          </ac:spMkLst>
        </pc:spChg>
        <pc:spChg chg="add del">
          <ac:chgData name="Stuart Haffenden Cornejo" userId="d02e48a7-e0d0-4797-9616-ff0e1ac6d711" providerId="ADAL" clId="{AD01127E-3237-4E48-B444-F7DF9EE3FB47}" dt="2024-02-27T00:34:58.419" v="7116" actId="26606"/>
          <ac:spMkLst>
            <pc:docMk/>
            <pc:sldMk cId="3085435258" sldId="372"/>
            <ac:spMk id="13" creationId="{AAD0DBB9-1A4B-4391-81D4-CB19F9AB918A}"/>
          </ac:spMkLst>
        </pc:spChg>
        <pc:spChg chg="add del">
          <ac:chgData name="Stuart Haffenden Cornejo" userId="d02e48a7-e0d0-4797-9616-ff0e1ac6d711" providerId="ADAL" clId="{AD01127E-3237-4E48-B444-F7DF9EE3FB47}" dt="2024-02-27T00:34:58.419" v="7116" actId="26606"/>
          <ac:spMkLst>
            <pc:docMk/>
            <pc:sldMk cId="3085435258" sldId="372"/>
            <ac:spMk id="15" creationId="{063BBA22-50EA-4C4D-BE05-F1CE4E63AA56}"/>
          </ac:spMkLst>
        </pc:spChg>
        <pc:spChg chg="add">
          <ac:chgData name="Stuart Haffenden Cornejo" userId="d02e48a7-e0d0-4797-9616-ff0e1ac6d711" providerId="ADAL" clId="{AD01127E-3237-4E48-B444-F7DF9EE3FB47}" dt="2024-02-27T00:34:58.433" v="7117" actId="26606"/>
          <ac:spMkLst>
            <pc:docMk/>
            <pc:sldMk cId="3085435258" sldId="372"/>
            <ac:spMk id="19" creationId="{BBF7AC0B-28A2-7BC4-DE84-8546DBA5C47E}"/>
          </ac:spMkLst>
        </pc:spChg>
        <pc:graphicFrameChg chg="add del">
          <ac:chgData name="Stuart Haffenden Cornejo" userId="d02e48a7-e0d0-4797-9616-ff0e1ac6d711" providerId="ADAL" clId="{AD01127E-3237-4E48-B444-F7DF9EE3FB47}" dt="2024-02-27T00:34:58.419" v="7116" actId="26606"/>
          <ac:graphicFrameMkLst>
            <pc:docMk/>
            <pc:sldMk cId="3085435258" sldId="372"/>
            <ac:graphicFrameMk id="5" creationId="{B62E6CA7-C6FC-6889-5787-77B8A673504D}"/>
          </ac:graphicFrameMkLst>
        </pc:graphicFrameChg>
        <pc:picChg chg="add">
          <ac:chgData name="Stuart Haffenden Cornejo" userId="d02e48a7-e0d0-4797-9616-ff0e1ac6d711" providerId="ADAL" clId="{AD01127E-3237-4E48-B444-F7DF9EE3FB47}" dt="2024-02-27T00:34:58.433" v="7117" actId="26606"/>
          <ac:picMkLst>
            <pc:docMk/>
            <pc:sldMk cId="3085435258" sldId="372"/>
            <ac:picMk id="17" creationId="{11CCB439-054F-5914-9038-66B2B1A33FC4}"/>
          </ac:picMkLst>
        </pc:picChg>
        <pc:cxnChg chg="add">
          <ac:chgData name="Stuart Haffenden Cornejo" userId="d02e48a7-e0d0-4797-9616-ff0e1ac6d711" providerId="ADAL" clId="{AD01127E-3237-4E48-B444-F7DF9EE3FB47}" dt="2024-02-27T00:34:58.433" v="7117" actId="26606"/>
          <ac:cxnSpMkLst>
            <pc:docMk/>
            <pc:sldMk cId="3085435258" sldId="372"/>
            <ac:cxnSpMk id="18" creationId="{1503BFE4-729B-D9D0-C17B-501E6AF1127A}"/>
          </ac:cxnSpMkLst>
        </pc:cxnChg>
      </pc:sldChg>
      <pc:sldChg chg="addSp modSp new mod setBg">
        <pc:chgData name="Stuart Haffenden Cornejo" userId="d02e48a7-e0d0-4797-9616-ff0e1ac6d711" providerId="ADAL" clId="{AD01127E-3237-4E48-B444-F7DF9EE3FB47}" dt="2024-02-27T00:34:43.009" v="7114" actId="26606"/>
        <pc:sldMkLst>
          <pc:docMk/>
          <pc:sldMk cId="3717493975" sldId="373"/>
        </pc:sldMkLst>
        <pc:spChg chg="mod">
          <ac:chgData name="Stuart Haffenden Cornejo" userId="d02e48a7-e0d0-4797-9616-ff0e1ac6d711" providerId="ADAL" clId="{AD01127E-3237-4E48-B444-F7DF9EE3FB47}" dt="2024-02-27T00:34:43.009" v="7114" actId="26606"/>
          <ac:spMkLst>
            <pc:docMk/>
            <pc:sldMk cId="3717493975" sldId="373"/>
            <ac:spMk id="2" creationId="{B6C8FCB3-8531-8564-AFB3-51D267658B00}"/>
          </ac:spMkLst>
        </pc:spChg>
        <pc:spChg chg="mod">
          <ac:chgData name="Stuart Haffenden Cornejo" userId="d02e48a7-e0d0-4797-9616-ff0e1ac6d711" providerId="ADAL" clId="{AD01127E-3237-4E48-B444-F7DF9EE3FB47}" dt="2024-02-27T00:34:43.009" v="7114" actId="26606"/>
          <ac:spMkLst>
            <pc:docMk/>
            <pc:sldMk cId="3717493975" sldId="373"/>
            <ac:spMk id="3" creationId="{56A484C8-1B77-E165-0145-C0B11BD7A48A}"/>
          </ac:spMkLst>
        </pc:spChg>
        <pc:spChg chg="add">
          <ac:chgData name="Stuart Haffenden Cornejo" userId="d02e48a7-e0d0-4797-9616-ff0e1ac6d711" providerId="ADAL" clId="{AD01127E-3237-4E48-B444-F7DF9EE3FB47}" dt="2024-02-27T00:34:43.009" v="7114" actId="26606"/>
          <ac:spMkLst>
            <pc:docMk/>
            <pc:sldMk cId="3717493975" sldId="373"/>
            <ac:spMk id="10" creationId="{0B9EE3F3-89B7-43C3-8651-C4C96830993D}"/>
          </ac:spMkLst>
        </pc:spChg>
        <pc:spChg chg="add">
          <ac:chgData name="Stuart Haffenden Cornejo" userId="d02e48a7-e0d0-4797-9616-ff0e1ac6d711" providerId="ADAL" clId="{AD01127E-3237-4E48-B444-F7DF9EE3FB47}" dt="2024-02-27T00:34:43.009" v="7114" actId="26606"/>
          <ac:spMkLst>
            <pc:docMk/>
            <pc:sldMk cId="3717493975" sldId="373"/>
            <ac:spMk id="12" creationId="{33AE4636-AEEC-45D6-84D4-7AC2DA48ECF8}"/>
          </ac:spMkLst>
        </pc:spChg>
        <pc:spChg chg="add">
          <ac:chgData name="Stuart Haffenden Cornejo" userId="d02e48a7-e0d0-4797-9616-ff0e1ac6d711" providerId="ADAL" clId="{AD01127E-3237-4E48-B444-F7DF9EE3FB47}" dt="2024-02-27T00:34:43.009" v="7114" actId="26606"/>
          <ac:spMkLst>
            <pc:docMk/>
            <pc:sldMk cId="3717493975" sldId="373"/>
            <ac:spMk id="14" creationId="{8D9CE0F4-2EB2-4F1F-8AAC-DB3571D9FE10}"/>
          </ac:spMkLst>
        </pc:spChg>
        <pc:picChg chg="add">
          <ac:chgData name="Stuart Haffenden Cornejo" userId="d02e48a7-e0d0-4797-9616-ff0e1ac6d711" providerId="ADAL" clId="{AD01127E-3237-4E48-B444-F7DF9EE3FB47}" dt="2024-02-27T00:34:43.009" v="7114" actId="26606"/>
          <ac:picMkLst>
            <pc:docMk/>
            <pc:sldMk cId="3717493975" sldId="373"/>
            <ac:picMk id="7" creationId="{3A8CFDF1-19E6-8808-7C5A-7066E901823F}"/>
          </ac:picMkLst>
        </pc:picChg>
      </pc:sldChg>
      <pc:sldChg chg="addSp delSp modSp new mod setBg">
        <pc:chgData name="Stuart Haffenden Cornejo" userId="d02e48a7-e0d0-4797-9616-ff0e1ac6d711" providerId="ADAL" clId="{AD01127E-3237-4E48-B444-F7DF9EE3FB47}" dt="2024-02-26T23:38:22.445" v="6640" actId="26606"/>
        <pc:sldMkLst>
          <pc:docMk/>
          <pc:sldMk cId="3289259530" sldId="374"/>
        </pc:sldMkLst>
        <pc:spChg chg="mod">
          <ac:chgData name="Stuart Haffenden Cornejo" userId="d02e48a7-e0d0-4797-9616-ff0e1ac6d711" providerId="ADAL" clId="{AD01127E-3237-4E48-B444-F7DF9EE3FB47}" dt="2024-02-26T23:38:22.445" v="6640" actId="26606"/>
          <ac:spMkLst>
            <pc:docMk/>
            <pc:sldMk cId="3289259530" sldId="374"/>
            <ac:spMk id="2" creationId="{645BF092-E784-578A-51AB-35C3F4E3C13B}"/>
          </ac:spMkLst>
        </pc:spChg>
        <pc:spChg chg="mod ord">
          <ac:chgData name="Stuart Haffenden Cornejo" userId="d02e48a7-e0d0-4797-9616-ff0e1ac6d711" providerId="ADAL" clId="{AD01127E-3237-4E48-B444-F7DF9EE3FB47}" dt="2024-02-26T23:38:22.445" v="6640" actId="26606"/>
          <ac:spMkLst>
            <pc:docMk/>
            <pc:sldMk cId="3289259530" sldId="374"/>
            <ac:spMk id="3" creationId="{1BDFF77B-6389-F8C8-812A-0540D671561E}"/>
          </ac:spMkLst>
        </pc:spChg>
        <pc:spChg chg="add del">
          <ac:chgData name="Stuart Haffenden Cornejo" userId="d02e48a7-e0d0-4797-9616-ff0e1ac6d711" providerId="ADAL" clId="{AD01127E-3237-4E48-B444-F7DF9EE3FB47}" dt="2024-02-26T23:29:54.173" v="6630" actId="26606"/>
          <ac:spMkLst>
            <pc:docMk/>
            <pc:sldMk cId="3289259530" sldId="374"/>
            <ac:spMk id="14" creationId="{1A4EF068-10B6-4B97-AA42-5C97E3268F40}"/>
          </ac:spMkLst>
        </pc:spChg>
        <pc:spChg chg="add del">
          <ac:chgData name="Stuart Haffenden Cornejo" userId="d02e48a7-e0d0-4797-9616-ff0e1ac6d711" providerId="ADAL" clId="{AD01127E-3237-4E48-B444-F7DF9EE3FB47}" dt="2024-02-26T23:30:01.728" v="6632" actId="26606"/>
          <ac:spMkLst>
            <pc:docMk/>
            <pc:sldMk cId="3289259530" sldId="374"/>
            <ac:spMk id="16" creationId="{352BEC0E-22F8-46D0-9632-375DB541B06C}"/>
          </ac:spMkLst>
        </pc:spChg>
        <pc:spChg chg="add del">
          <ac:chgData name="Stuart Haffenden Cornejo" userId="d02e48a7-e0d0-4797-9616-ff0e1ac6d711" providerId="ADAL" clId="{AD01127E-3237-4E48-B444-F7DF9EE3FB47}" dt="2024-02-26T23:30:01.728" v="6632" actId="26606"/>
          <ac:spMkLst>
            <pc:docMk/>
            <pc:sldMk cId="3289259530" sldId="374"/>
            <ac:spMk id="17" creationId="{3FCFB1DE-0B7E-48CC-BA90-B2AB0889F9D6}"/>
          </ac:spMkLst>
        </pc:spChg>
        <pc:spChg chg="add del">
          <ac:chgData name="Stuart Haffenden Cornejo" userId="d02e48a7-e0d0-4797-9616-ff0e1ac6d711" providerId="ADAL" clId="{AD01127E-3237-4E48-B444-F7DF9EE3FB47}" dt="2024-02-26T23:38:22.445" v="6640" actId="26606"/>
          <ac:spMkLst>
            <pc:docMk/>
            <pc:sldMk cId="3289259530" sldId="374"/>
            <ac:spMk id="20" creationId="{1A4EF068-10B6-4B97-AA42-5C97E3268F40}"/>
          </ac:spMkLst>
        </pc:spChg>
        <pc:spChg chg="add">
          <ac:chgData name="Stuart Haffenden Cornejo" userId="d02e48a7-e0d0-4797-9616-ff0e1ac6d711" providerId="ADAL" clId="{AD01127E-3237-4E48-B444-F7DF9EE3FB47}" dt="2024-02-26T23:38:22.445" v="6640" actId="26606"/>
          <ac:spMkLst>
            <pc:docMk/>
            <pc:sldMk cId="3289259530" sldId="374"/>
            <ac:spMk id="25" creationId="{A51A0227-072A-4F5F-928C-E2C3E5CCD10C}"/>
          </ac:spMkLst>
        </pc:spChg>
        <pc:spChg chg="add">
          <ac:chgData name="Stuart Haffenden Cornejo" userId="d02e48a7-e0d0-4797-9616-ff0e1ac6d711" providerId="ADAL" clId="{AD01127E-3237-4E48-B444-F7DF9EE3FB47}" dt="2024-02-26T23:38:22.445" v="6640" actId="26606"/>
          <ac:spMkLst>
            <pc:docMk/>
            <pc:sldMk cId="3289259530" sldId="374"/>
            <ac:spMk id="27" creationId="{35D99776-4B38-47DF-A302-11AD9AF87ACA}"/>
          </ac:spMkLst>
        </pc:spChg>
        <pc:picChg chg="add del mod ord">
          <ac:chgData name="Stuart Haffenden Cornejo" userId="d02e48a7-e0d0-4797-9616-ff0e1ac6d711" providerId="ADAL" clId="{AD01127E-3237-4E48-B444-F7DF9EE3FB47}" dt="2024-02-26T23:37:39.323" v="6634" actId="478"/>
          <ac:picMkLst>
            <pc:docMk/>
            <pc:sldMk cId="3289259530" sldId="374"/>
            <ac:picMk id="5" creationId="{3083EC1E-2353-FDB5-E672-221A2EE3CF93}"/>
          </ac:picMkLst>
        </pc:picChg>
        <pc:picChg chg="add mod">
          <ac:chgData name="Stuart Haffenden Cornejo" userId="d02e48a7-e0d0-4797-9616-ff0e1ac6d711" providerId="ADAL" clId="{AD01127E-3237-4E48-B444-F7DF9EE3FB47}" dt="2024-02-26T23:38:22.445" v="6640" actId="26606"/>
          <ac:picMkLst>
            <pc:docMk/>
            <pc:sldMk cId="3289259530" sldId="374"/>
            <ac:picMk id="7" creationId="{1CE3E4AF-6C55-F8D5-CC34-5BBD21EF4CBD}"/>
          </ac:picMkLst>
        </pc:picChg>
        <pc:picChg chg="add mod ord">
          <ac:chgData name="Stuart Haffenden Cornejo" userId="d02e48a7-e0d0-4797-9616-ff0e1ac6d711" providerId="ADAL" clId="{AD01127E-3237-4E48-B444-F7DF9EE3FB47}" dt="2024-02-26T23:38:22.445" v="6640" actId="26606"/>
          <ac:picMkLst>
            <pc:docMk/>
            <pc:sldMk cId="3289259530" sldId="374"/>
            <ac:picMk id="9" creationId="{21C1EF11-4161-ADC2-F2F3-E11560AFED1A}"/>
          </ac:picMkLst>
        </pc:picChg>
        <pc:picChg chg="add del">
          <ac:chgData name="Stuart Haffenden Cornejo" userId="d02e48a7-e0d0-4797-9616-ff0e1ac6d711" providerId="ADAL" clId="{AD01127E-3237-4E48-B444-F7DF9EE3FB47}" dt="2024-02-26T23:29:54.173" v="6630" actId="26606"/>
          <ac:picMkLst>
            <pc:docMk/>
            <pc:sldMk cId="3289259530" sldId="374"/>
            <ac:picMk id="12" creationId="{0CCD97F3-1E0B-466D-8FE2-E56C12B2D791}"/>
          </ac:picMkLst>
        </pc:picChg>
        <pc:picChg chg="add del">
          <ac:chgData name="Stuart Haffenden Cornejo" userId="d02e48a7-e0d0-4797-9616-ff0e1ac6d711" providerId="ADAL" clId="{AD01127E-3237-4E48-B444-F7DF9EE3FB47}" dt="2024-02-26T23:38:22.445" v="6640" actId="26606"/>
          <ac:picMkLst>
            <pc:docMk/>
            <pc:sldMk cId="3289259530" sldId="374"/>
            <ac:picMk id="19" creationId="{0CCD97F3-1E0B-466D-8FE2-E56C12B2D791}"/>
          </ac:picMkLst>
        </pc:picChg>
      </pc:sldChg>
      <pc:sldChg chg="addSp delSp modSp new mod setBg">
        <pc:chgData name="Stuart Haffenden Cornejo" userId="d02e48a7-e0d0-4797-9616-ff0e1ac6d711" providerId="ADAL" clId="{AD01127E-3237-4E48-B444-F7DF9EE3FB47}" dt="2024-02-27T00:32:49.558" v="7113" actId="1076"/>
        <pc:sldMkLst>
          <pc:docMk/>
          <pc:sldMk cId="253088391" sldId="375"/>
        </pc:sldMkLst>
        <pc:spChg chg="mod">
          <ac:chgData name="Stuart Haffenden Cornejo" userId="d02e48a7-e0d0-4797-9616-ff0e1ac6d711" providerId="ADAL" clId="{AD01127E-3237-4E48-B444-F7DF9EE3FB47}" dt="2024-02-26T23:43:37.699" v="6677" actId="26606"/>
          <ac:spMkLst>
            <pc:docMk/>
            <pc:sldMk cId="253088391" sldId="375"/>
            <ac:spMk id="2" creationId="{3EE66ABB-D22F-B319-EFD4-CCFFB4EE0240}"/>
          </ac:spMkLst>
        </pc:spChg>
        <pc:spChg chg="mod">
          <ac:chgData name="Stuart Haffenden Cornejo" userId="d02e48a7-e0d0-4797-9616-ff0e1ac6d711" providerId="ADAL" clId="{AD01127E-3237-4E48-B444-F7DF9EE3FB47}" dt="2024-02-26T23:46:58.084" v="7100" actId="20577"/>
          <ac:spMkLst>
            <pc:docMk/>
            <pc:sldMk cId="253088391" sldId="375"/>
            <ac:spMk id="3" creationId="{00304662-F275-2BD9-147B-A0E2EF849E96}"/>
          </ac:spMkLst>
        </pc:spChg>
        <pc:spChg chg="add">
          <ac:chgData name="Stuart Haffenden Cornejo" userId="d02e48a7-e0d0-4797-9616-ff0e1ac6d711" providerId="ADAL" clId="{AD01127E-3237-4E48-B444-F7DF9EE3FB47}" dt="2024-02-26T23:43:37.699" v="6677" actId="26606"/>
          <ac:spMkLst>
            <pc:docMk/>
            <pc:sldMk cId="253088391" sldId="375"/>
            <ac:spMk id="10" creationId="{0B9EE3F3-89B7-43C3-8651-C4C96830993D}"/>
          </ac:spMkLst>
        </pc:spChg>
        <pc:spChg chg="add">
          <ac:chgData name="Stuart Haffenden Cornejo" userId="d02e48a7-e0d0-4797-9616-ff0e1ac6d711" providerId="ADAL" clId="{AD01127E-3237-4E48-B444-F7DF9EE3FB47}" dt="2024-02-26T23:43:37.699" v="6677" actId="26606"/>
          <ac:spMkLst>
            <pc:docMk/>
            <pc:sldMk cId="253088391" sldId="375"/>
            <ac:spMk id="12" creationId="{33AE4636-AEEC-45D6-84D4-7AC2DA48ECF8}"/>
          </ac:spMkLst>
        </pc:spChg>
        <pc:spChg chg="add">
          <ac:chgData name="Stuart Haffenden Cornejo" userId="d02e48a7-e0d0-4797-9616-ff0e1ac6d711" providerId="ADAL" clId="{AD01127E-3237-4E48-B444-F7DF9EE3FB47}" dt="2024-02-26T23:43:37.699" v="6677" actId="26606"/>
          <ac:spMkLst>
            <pc:docMk/>
            <pc:sldMk cId="253088391" sldId="375"/>
            <ac:spMk id="14" creationId="{8D9CE0F4-2EB2-4F1F-8AAC-DB3571D9FE10}"/>
          </ac:spMkLst>
        </pc:spChg>
        <pc:picChg chg="add del mod">
          <ac:chgData name="Stuart Haffenden Cornejo" userId="d02e48a7-e0d0-4797-9616-ff0e1ac6d711" providerId="ADAL" clId="{AD01127E-3237-4E48-B444-F7DF9EE3FB47}" dt="2024-02-27T00:32:12.644" v="7106" actId="478"/>
          <ac:picMkLst>
            <pc:docMk/>
            <pc:sldMk cId="253088391" sldId="375"/>
            <ac:picMk id="5" creationId="{1E3FA09C-04A5-B250-3A46-7D8BBD858DB1}"/>
          </ac:picMkLst>
        </pc:picChg>
        <pc:picChg chg="add del mod">
          <ac:chgData name="Stuart Haffenden Cornejo" userId="d02e48a7-e0d0-4797-9616-ff0e1ac6d711" providerId="ADAL" clId="{AD01127E-3237-4E48-B444-F7DF9EE3FB47}" dt="2024-02-27T00:32:45.081" v="7111" actId="478"/>
          <ac:picMkLst>
            <pc:docMk/>
            <pc:sldMk cId="253088391" sldId="375"/>
            <ac:picMk id="7" creationId="{65CB0AC7-0C61-56AF-74E5-C4B7C17BD74C}"/>
          </ac:picMkLst>
        </pc:picChg>
        <pc:picChg chg="add mod">
          <ac:chgData name="Stuart Haffenden Cornejo" userId="d02e48a7-e0d0-4797-9616-ff0e1ac6d711" providerId="ADAL" clId="{AD01127E-3237-4E48-B444-F7DF9EE3FB47}" dt="2024-02-27T00:32:49.558" v="7113" actId="1076"/>
          <ac:picMkLst>
            <pc:docMk/>
            <pc:sldMk cId="253088391" sldId="375"/>
            <ac:picMk id="9" creationId="{707CDE0D-AD32-1E92-0806-213937D5D143}"/>
          </ac:picMkLst>
        </pc:picChg>
      </pc:sldChg>
      <pc:sldChg chg="modSp new mod">
        <pc:chgData name="Stuart Haffenden Cornejo" userId="d02e48a7-e0d0-4797-9616-ff0e1ac6d711" providerId="ADAL" clId="{AD01127E-3237-4E48-B444-F7DF9EE3FB47}" dt="2024-02-27T07:45:55.579" v="7627" actId="5793"/>
        <pc:sldMkLst>
          <pc:docMk/>
          <pc:sldMk cId="1057322619" sldId="376"/>
        </pc:sldMkLst>
        <pc:spChg chg="mod">
          <ac:chgData name="Stuart Haffenden Cornejo" userId="d02e48a7-e0d0-4797-9616-ff0e1ac6d711" providerId="ADAL" clId="{AD01127E-3237-4E48-B444-F7DF9EE3FB47}" dt="2024-02-27T00:55:29.131" v="7159" actId="20577"/>
          <ac:spMkLst>
            <pc:docMk/>
            <pc:sldMk cId="1057322619" sldId="376"/>
            <ac:spMk id="2" creationId="{5C970AFC-3E08-546A-6317-C2D2A2EE7CDA}"/>
          </ac:spMkLst>
        </pc:spChg>
        <pc:spChg chg="mod">
          <ac:chgData name="Stuart Haffenden Cornejo" userId="d02e48a7-e0d0-4797-9616-ff0e1ac6d711" providerId="ADAL" clId="{AD01127E-3237-4E48-B444-F7DF9EE3FB47}" dt="2024-02-27T07:45:55.579" v="7627" actId="5793"/>
          <ac:spMkLst>
            <pc:docMk/>
            <pc:sldMk cId="1057322619" sldId="376"/>
            <ac:spMk id="3" creationId="{9539CDC7-723E-01EB-F88A-C31162B840E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67274-EAE2-4A68-B3AB-3683392206B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E8F5E5-01FC-4490-A9F3-0023F86CF48A}">
      <dgm:prSet/>
      <dgm:spPr/>
      <dgm:t>
        <a:bodyPr/>
        <a:lstStyle/>
        <a:p>
          <a:pPr>
            <a:lnSpc>
              <a:spcPct val="100000"/>
            </a:lnSpc>
          </a:pPr>
          <a:r>
            <a:rPr lang="en-US"/>
            <a:t>It is important to be aware of the distinction of what is being executed client-side vs. server-side.</a:t>
          </a:r>
        </a:p>
      </dgm:t>
    </dgm:pt>
    <dgm:pt modelId="{DAF81585-5D0C-47B4-8BD5-164A62A8B514}" type="parTrans" cxnId="{B2587247-6773-4CAA-95F9-D4DE3E61D3EC}">
      <dgm:prSet/>
      <dgm:spPr/>
      <dgm:t>
        <a:bodyPr/>
        <a:lstStyle/>
        <a:p>
          <a:endParaRPr lang="en-US"/>
        </a:p>
      </dgm:t>
    </dgm:pt>
    <dgm:pt modelId="{956BE541-8309-4B09-A105-FBF1B1362E0E}" type="sibTrans" cxnId="{B2587247-6773-4CAA-95F9-D4DE3E61D3EC}">
      <dgm:prSet/>
      <dgm:spPr/>
      <dgm:t>
        <a:bodyPr/>
        <a:lstStyle/>
        <a:p>
          <a:endParaRPr lang="en-US"/>
        </a:p>
      </dgm:t>
    </dgm:pt>
    <dgm:pt modelId="{65AFBB47-C335-4F83-8AA7-A78683F5A116}">
      <dgm:prSet/>
      <dgm:spPr/>
      <dgm:t>
        <a:bodyPr/>
        <a:lstStyle/>
        <a:p>
          <a:pPr>
            <a:lnSpc>
              <a:spcPct val="100000"/>
            </a:lnSpc>
          </a:pPr>
          <a:r>
            <a:rPr lang="en-US"/>
            <a:t>In our file structure, we have both an index.html and index.js file.</a:t>
          </a:r>
        </a:p>
      </dgm:t>
    </dgm:pt>
    <dgm:pt modelId="{2EC7BEA6-FEE7-4F4B-AEB0-71DF69C06602}" type="parTrans" cxnId="{61AE9B4F-72DB-4358-A8C7-B086B88AD3FC}">
      <dgm:prSet/>
      <dgm:spPr/>
      <dgm:t>
        <a:bodyPr/>
        <a:lstStyle/>
        <a:p>
          <a:endParaRPr lang="en-US"/>
        </a:p>
      </dgm:t>
    </dgm:pt>
    <dgm:pt modelId="{2BE72B74-D0F4-4B65-96C5-971BEDDA3ADF}" type="sibTrans" cxnId="{61AE9B4F-72DB-4358-A8C7-B086B88AD3FC}">
      <dgm:prSet/>
      <dgm:spPr/>
      <dgm:t>
        <a:bodyPr/>
        <a:lstStyle/>
        <a:p>
          <a:endParaRPr lang="en-US"/>
        </a:p>
      </dgm:t>
    </dgm:pt>
    <dgm:pt modelId="{48509E7C-E9FB-4D85-A526-14CA561755DB}">
      <dgm:prSet/>
      <dgm:spPr/>
      <dgm:t>
        <a:bodyPr/>
        <a:lstStyle/>
        <a:p>
          <a:pPr>
            <a:lnSpc>
              <a:spcPct val="100000"/>
            </a:lnSpc>
          </a:pPr>
          <a:r>
            <a:rPr lang="en-US"/>
            <a:t>Index.html is what gets executed client-side, whilst index.js will house all our server-side code.</a:t>
          </a:r>
        </a:p>
      </dgm:t>
    </dgm:pt>
    <dgm:pt modelId="{B2F3626B-4B73-495C-9584-A29D2031B947}" type="parTrans" cxnId="{625A5B91-4D30-4E43-92F0-2253E6795902}">
      <dgm:prSet/>
      <dgm:spPr/>
      <dgm:t>
        <a:bodyPr/>
        <a:lstStyle/>
        <a:p>
          <a:endParaRPr lang="en-US"/>
        </a:p>
      </dgm:t>
    </dgm:pt>
    <dgm:pt modelId="{2E0BAA41-1632-44B8-AA5C-82E68F02F406}" type="sibTrans" cxnId="{625A5B91-4D30-4E43-92F0-2253E6795902}">
      <dgm:prSet/>
      <dgm:spPr/>
      <dgm:t>
        <a:bodyPr/>
        <a:lstStyle/>
        <a:p>
          <a:endParaRPr lang="en-US"/>
        </a:p>
      </dgm:t>
    </dgm:pt>
    <dgm:pt modelId="{4E9702E3-F0D0-42AB-8E32-1FD80110981F}">
      <dgm:prSet/>
      <dgm:spPr/>
      <dgm:t>
        <a:bodyPr/>
        <a:lstStyle/>
        <a:p>
          <a:pPr>
            <a:lnSpc>
              <a:spcPct val="100000"/>
            </a:lnSpc>
          </a:pPr>
          <a:r>
            <a:rPr lang="en-US"/>
            <a:t>Index.js will serve our website to our client, this means that index.html gets sent to the client’s browser and executed there.</a:t>
          </a:r>
        </a:p>
      </dgm:t>
    </dgm:pt>
    <dgm:pt modelId="{6AF8E33D-B5A3-493D-8CCD-0C91F20E3F45}" type="parTrans" cxnId="{785B97AF-7FEF-48B2-B5E9-9B43632C8C15}">
      <dgm:prSet/>
      <dgm:spPr/>
      <dgm:t>
        <a:bodyPr/>
        <a:lstStyle/>
        <a:p>
          <a:endParaRPr lang="en-US"/>
        </a:p>
      </dgm:t>
    </dgm:pt>
    <dgm:pt modelId="{586F1D67-5082-4D6B-977D-69834E3BCAFC}" type="sibTrans" cxnId="{785B97AF-7FEF-48B2-B5E9-9B43632C8C15}">
      <dgm:prSet/>
      <dgm:spPr/>
      <dgm:t>
        <a:bodyPr/>
        <a:lstStyle/>
        <a:p>
          <a:endParaRPr lang="en-US"/>
        </a:p>
      </dgm:t>
    </dgm:pt>
    <dgm:pt modelId="{86E07ADD-8BD5-403A-B25F-483FEE97D03A}" type="pres">
      <dgm:prSet presAssocID="{67F67274-EAE2-4A68-B3AB-3683392206BC}" presName="root" presStyleCnt="0">
        <dgm:presLayoutVars>
          <dgm:dir/>
          <dgm:resizeHandles val="exact"/>
        </dgm:presLayoutVars>
      </dgm:prSet>
      <dgm:spPr/>
    </dgm:pt>
    <dgm:pt modelId="{03220E8A-ADB2-4C3E-908F-73F3201F4B70}" type="pres">
      <dgm:prSet presAssocID="{69E8F5E5-01FC-4490-A9F3-0023F86CF48A}" presName="compNode" presStyleCnt="0"/>
      <dgm:spPr/>
    </dgm:pt>
    <dgm:pt modelId="{0B15D0D2-5435-4A20-8B47-5351146BEBB0}" type="pres">
      <dgm:prSet presAssocID="{69E8F5E5-01FC-4490-A9F3-0023F86CF48A}" presName="bgRect" presStyleLbl="bgShp" presStyleIdx="0" presStyleCnt="4"/>
      <dgm:spPr/>
    </dgm:pt>
    <dgm:pt modelId="{923322B5-368C-47B7-8952-D2FFC4F8250B}" type="pres">
      <dgm:prSet presAssocID="{69E8F5E5-01FC-4490-A9F3-0023F86CF4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5482D81C-46BA-46CD-8C0E-90EA96659C16}" type="pres">
      <dgm:prSet presAssocID="{69E8F5E5-01FC-4490-A9F3-0023F86CF48A}" presName="spaceRect" presStyleCnt="0"/>
      <dgm:spPr/>
    </dgm:pt>
    <dgm:pt modelId="{18DB8A9D-A56B-4F1B-B0F0-097BAEEFAF20}" type="pres">
      <dgm:prSet presAssocID="{69E8F5E5-01FC-4490-A9F3-0023F86CF48A}" presName="parTx" presStyleLbl="revTx" presStyleIdx="0" presStyleCnt="4">
        <dgm:presLayoutVars>
          <dgm:chMax val="0"/>
          <dgm:chPref val="0"/>
        </dgm:presLayoutVars>
      </dgm:prSet>
      <dgm:spPr/>
    </dgm:pt>
    <dgm:pt modelId="{45C5C18F-BC0A-4C7A-A4C0-5620DB20DECA}" type="pres">
      <dgm:prSet presAssocID="{956BE541-8309-4B09-A105-FBF1B1362E0E}" presName="sibTrans" presStyleCnt="0"/>
      <dgm:spPr/>
    </dgm:pt>
    <dgm:pt modelId="{6592AF7D-4634-489C-B092-0AD6748E0B0D}" type="pres">
      <dgm:prSet presAssocID="{65AFBB47-C335-4F83-8AA7-A78683F5A116}" presName="compNode" presStyleCnt="0"/>
      <dgm:spPr/>
    </dgm:pt>
    <dgm:pt modelId="{15119CDD-1E0E-4DE4-A4CE-E6A4D58D146E}" type="pres">
      <dgm:prSet presAssocID="{65AFBB47-C335-4F83-8AA7-A78683F5A116}" presName="bgRect" presStyleLbl="bgShp" presStyleIdx="1" presStyleCnt="4"/>
      <dgm:spPr/>
    </dgm:pt>
    <dgm:pt modelId="{D42B572A-A284-436E-BF21-D7B02A78B840}" type="pres">
      <dgm:prSet presAssocID="{65AFBB47-C335-4F83-8AA7-A78683F5A11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Folder"/>
        </a:ext>
      </dgm:extLst>
    </dgm:pt>
    <dgm:pt modelId="{5102E4CD-0E33-4CD0-B661-452A7748C868}" type="pres">
      <dgm:prSet presAssocID="{65AFBB47-C335-4F83-8AA7-A78683F5A116}" presName="spaceRect" presStyleCnt="0"/>
      <dgm:spPr/>
    </dgm:pt>
    <dgm:pt modelId="{45394C31-E895-4E9F-BC0E-9FC51661E705}" type="pres">
      <dgm:prSet presAssocID="{65AFBB47-C335-4F83-8AA7-A78683F5A116}" presName="parTx" presStyleLbl="revTx" presStyleIdx="1" presStyleCnt="4">
        <dgm:presLayoutVars>
          <dgm:chMax val="0"/>
          <dgm:chPref val="0"/>
        </dgm:presLayoutVars>
      </dgm:prSet>
      <dgm:spPr/>
    </dgm:pt>
    <dgm:pt modelId="{ACBBDAFE-8DEB-4A98-A452-EEB8BBC84099}" type="pres">
      <dgm:prSet presAssocID="{2BE72B74-D0F4-4B65-96C5-971BEDDA3ADF}" presName="sibTrans" presStyleCnt="0"/>
      <dgm:spPr/>
    </dgm:pt>
    <dgm:pt modelId="{6D7B103E-3E76-4251-AB10-1B7D6F767E84}" type="pres">
      <dgm:prSet presAssocID="{48509E7C-E9FB-4D85-A526-14CA561755DB}" presName="compNode" presStyleCnt="0"/>
      <dgm:spPr/>
    </dgm:pt>
    <dgm:pt modelId="{00F18C65-2EE5-452E-B2E6-DB0F20C8215B}" type="pres">
      <dgm:prSet presAssocID="{48509E7C-E9FB-4D85-A526-14CA561755DB}" presName="bgRect" presStyleLbl="bgShp" presStyleIdx="2" presStyleCnt="4"/>
      <dgm:spPr/>
    </dgm:pt>
    <dgm:pt modelId="{D4DC0F4E-D616-4A6D-B34C-79806FD0C88E}" type="pres">
      <dgm:prSet presAssocID="{48509E7C-E9FB-4D85-A526-14CA561755D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rver"/>
        </a:ext>
      </dgm:extLst>
    </dgm:pt>
    <dgm:pt modelId="{82DB1D92-60FF-4F9A-8F2B-52878A2B530D}" type="pres">
      <dgm:prSet presAssocID="{48509E7C-E9FB-4D85-A526-14CA561755DB}" presName="spaceRect" presStyleCnt="0"/>
      <dgm:spPr/>
    </dgm:pt>
    <dgm:pt modelId="{1EBCBB5F-0F37-4FBA-8F11-25BB78CF8CB8}" type="pres">
      <dgm:prSet presAssocID="{48509E7C-E9FB-4D85-A526-14CA561755DB}" presName="parTx" presStyleLbl="revTx" presStyleIdx="2" presStyleCnt="4">
        <dgm:presLayoutVars>
          <dgm:chMax val="0"/>
          <dgm:chPref val="0"/>
        </dgm:presLayoutVars>
      </dgm:prSet>
      <dgm:spPr/>
    </dgm:pt>
    <dgm:pt modelId="{5B217B8B-44A5-4773-9DD5-2C5500EA8ABC}" type="pres">
      <dgm:prSet presAssocID="{2E0BAA41-1632-44B8-AA5C-82E68F02F406}" presName="sibTrans" presStyleCnt="0"/>
      <dgm:spPr/>
    </dgm:pt>
    <dgm:pt modelId="{C16B4706-A169-45C3-96E5-4363F676B873}" type="pres">
      <dgm:prSet presAssocID="{4E9702E3-F0D0-42AB-8E32-1FD80110981F}" presName="compNode" presStyleCnt="0"/>
      <dgm:spPr/>
    </dgm:pt>
    <dgm:pt modelId="{1474B266-7D3E-4C3E-80C9-3428ACD9C772}" type="pres">
      <dgm:prSet presAssocID="{4E9702E3-F0D0-42AB-8E32-1FD80110981F}" presName="bgRect" presStyleLbl="bgShp" presStyleIdx="3" presStyleCnt="4"/>
      <dgm:spPr/>
    </dgm:pt>
    <dgm:pt modelId="{A3607397-84C6-4BE6-825E-41BF4A16B968}" type="pres">
      <dgm:prSet presAssocID="{4E9702E3-F0D0-42AB-8E32-1FD8011098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DB9177D4-67A1-4F88-8BCC-4A5CB155F3D7}" type="pres">
      <dgm:prSet presAssocID="{4E9702E3-F0D0-42AB-8E32-1FD80110981F}" presName="spaceRect" presStyleCnt="0"/>
      <dgm:spPr/>
    </dgm:pt>
    <dgm:pt modelId="{91E8FFAE-8649-461B-93D1-F8A9833E8805}" type="pres">
      <dgm:prSet presAssocID="{4E9702E3-F0D0-42AB-8E32-1FD80110981F}" presName="parTx" presStyleLbl="revTx" presStyleIdx="3" presStyleCnt="4">
        <dgm:presLayoutVars>
          <dgm:chMax val="0"/>
          <dgm:chPref val="0"/>
        </dgm:presLayoutVars>
      </dgm:prSet>
      <dgm:spPr/>
    </dgm:pt>
  </dgm:ptLst>
  <dgm:cxnLst>
    <dgm:cxn modelId="{7E827611-6732-40FB-B5DD-9E9F1DF4D2FA}" type="presOf" srcId="{69E8F5E5-01FC-4490-A9F3-0023F86CF48A}" destId="{18DB8A9D-A56B-4F1B-B0F0-097BAEEFAF20}" srcOrd="0" destOrd="0" presId="urn:microsoft.com/office/officeart/2018/2/layout/IconVerticalSolidList"/>
    <dgm:cxn modelId="{B2587247-6773-4CAA-95F9-D4DE3E61D3EC}" srcId="{67F67274-EAE2-4A68-B3AB-3683392206BC}" destId="{69E8F5E5-01FC-4490-A9F3-0023F86CF48A}" srcOrd="0" destOrd="0" parTransId="{DAF81585-5D0C-47B4-8BD5-164A62A8B514}" sibTransId="{956BE541-8309-4B09-A105-FBF1B1362E0E}"/>
    <dgm:cxn modelId="{61AE9B4F-72DB-4358-A8C7-B086B88AD3FC}" srcId="{67F67274-EAE2-4A68-B3AB-3683392206BC}" destId="{65AFBB47-C335-4F83-8AA7-A78683F5A116}" srcOrd="1" destOrd="0" parTransId="{2EC7BEA6-FEE7-4F4B-AEB0-71DF69C06602}" sibTransId="{2BE72B74-D0F4-4B65-96C5-971BEDDA3ADF}"/>
    <dgm:cxn modelId="{625A5B91-4D30-4E43-92F0-2253E6795902}" srcId="{67F67274-EAE2-4A68-B3AB-3683392206BC}" destId="{48509E7C-E9FB-4D85-A526-14CA561755DB}" srcOrd="2" destOrd="0" parTransId="{B2F3626B-4B73-495C-9584-A29D2031B947}" sibTransId="{2E0BAA41-1632-44B8-AA5C-82E68F02F406}"/>
    <dgm:cxn modelId="{46C8F29E-7A93-4D78-9CC6-1DE97D9F7B3B}" type="presOf" srcId="{4E9702E3-F0D0-42AB-8E32-1FD80110981F}" destId="{91E8FFAE-8649-461B-93D1-F8A9833E8805}" srcOrd="0" destOrd="0" presId="urn:microsoft.com/office/officeart/2018/2/layout/IconVerticalSolidList"/>
    <dgm:cxn modelId="{785B97AF-7FEF-48B2-B5E9-9B43632C8C15}" srcId="{67F67274-EAE2-4A68-B3AB-3683392206BC}" destId="{4E9702E3-F0D0-42AB-8E32-1FD80110981F}" srcOrd="3" destOrd="0" parTransId="{6AF8E33D-B5A3-493D-8CCD-0C91F20E3F45}" sibTransId="{586F1D67-5082-4D6B-977D-69834E3BCAFC}"/>
    <dgm:cxn modelId="{62FC3ECC-8C68-4F67-8BA4-6A46886A6B5A}" type="presOf" srcId="{48509E7C-E9FB-4D85-A526-14CA561755DB}" destId="{1EBCBB5F-0F37-4FBA-8F11-25BB78CF8CB8}" srcOrd="0" destOrd="0" presId="urn:microsoft.com/office/officeart/2018/2/layout/IconVerticalSolidList"/>
    <dgm:cxn modelId="{CDCF91DD-8DC4-494B-AD57-07176DC84E35}" type="presOf" srcId="{67F67274-EAE2-4A68-B3AB-3683392206BC}" destId="{86E07ADD-8BD5-403A-B25F-483FEE97D03A}" srcOrd="0" destOrd="0" presId="urn:microsoft.com/office/officeart/2018/2/layout/IconVerticalSolidList"/>
    <dgm:cxn modelId="{4040CBE5-C042-4B5F-BFC9-5A82262CCB1D}" type="presOf" srcId="{65AFBB47-C335-4F83-8AA7-A78683F5A116}" destId="{45394C31-E895-4E9F-BC0E-9FC51661E705}" srcOrd="0" destOrd="0" presId="urn:microsoft.com/office/officeart/2018/2/layout/IconVerticalSolidList"/>
    <dgm:cxn modelId="{11035DC7-AB13-4B55-8900-7F9838CFAF67}" type="presParOf" srcId="{86E07ADD-8BD5-403A-B25F-483FEE97D03A}" destId="{03220E8A-ADB2-4C3E-908F-73F3201F4B70}" srcOrd="0" destOrd="0" presId="urn:microsoft.com/office/officeart/2018/2/layout/IconVerticalSolidList"/>
    <dgm:cxn modelId="{78C79DD5-1199-4702-B78C-B3792740730A}" type="presParOf" srcId="{03220E8A-ADB2-4C3E-908F-73F3201F4B70}" destId="{0B15D0D2-5435-4A20-8B47-5351146BEBB0}" srcOrd="0" destOrd="0" presId="urn:microsoft.com/office/officeart/2018/2/layout/IconVerticalSolidList"/>
    <dgm:cxn modelId="{66F7B246-DFB0-4D35-A521-41CF82362413}" type="presParOf" srcId="{03220E8A-ADB2-4C3E-908F-73F3201F4B70}" destId="{923322B5-368C-47B7-8952-D2FFC4F8250B}" srcOrd="1" destOrd="0" presId="urn:microsoft.com/office/officeart/2018/2/layout/IconVerticalSolidList"/>
    <dgm:cxn modelId="{F4C68B02-2532-4727-96F9-2DB3E14E9F25}" type="presParOf" srcId="{03220E8A-ADB2-4C3E-908F-73F3201F4B70}" destId="{5482D81C-46BA-46CD-8C0E-90EA96659C16}" srcOrd="2" destOrd="0" presId="urn:microsoft.com/office/officeart/2018/2/layout/IconVerticalSolidList"/>
    <dgm:cxn modelId="{895AD834-59F2-495B-8553-14075D99C450}" type="presParOf" srcId="{03220E8A-ADB2-4C3E-908F-73F3201F4B70}" destId="{18DB8A9D-A56B-4F1B-B0F0-097BAEEFAF20}" srcOrd="3" destOrd="0" presId="urn:microsoft.com/office/officeart/2018/2/layout/IconVerticalSolidList"/>
    <dgm:cxn modelId="{B3567C1D-F9D5-4E53-93FD-57EE3E64B7D2}" type="presParOf" srcId="{86E07ADD-8BD5-403A-B25F-483FEE97D03A}" destId="{45C5C18F-BC0A-4C7A-A4C0-5620DB20DECA}" srcOrd="1" destOrd="0" presId="urn:microsoft.com/office/officeart/2018/2/layout/IconVerticalSolidList"/>
    <dgm:cxn modelId="{A982D1AF-7803-4F9F-B612-73FA374A9843}" type="presParOf" srcId="{86E07ADD-8BD5-403A-B25F-483FEE97D03A}" destId="{6592AF7D-4634-489C-B092-0AD6748E0B0D}" srcOrd="2" destOrd="0" presId="urn:microsoft.com/office/officeart/2018/2/layout/IconVerticalSolidList"/>
    <dgm:cxn modelId="{DC3E9633-637E-4692-9954-CE9711B66C6B}" type="presParOf" srcId="{6592AF7D-4634-489C-B092-0AD6748E0B0D}" destId="{15119CDD-1E0E-4DE4-A4CE-E6A4D58D146E}" srcOrd="0" destOrd="0" presId="urn:microsoft.com/office/officeart/2018/2/layout/IconVerticalSolidList"/>
    <dgm:cxn modelId="{DE70AD4C-FAB2-4E03-85AF-C7F2CE41208C}" type="presParOf" srcId="{6592AF7D-4634-489C-B092-0AD6748E0B0D}" destId="{D42B572A-A284-436E-BF21-D7B02A78B840}" srcOrd="1" destOrd="0" presId="urn:microsoft.com/office/officeart/2018/2/layout/IconVerticalSolidList"/>
    <dgm:cxn modelId="{5C72E277-9309-4E6F-9F45-19059F283832}" type="presParOf" srcId="{6592AF7D-4634-489C-B092-0AD6748E0B0D}" destId="{5102E4CD-0E33-4CD0-B661-452A7748C868}" srcOrd="2" destOrd="0" presId="urn:microsoft.com/office/officeart/2018/2/layout/IconVerticalSolidList"/>
    <dgm:cxn modelId="{34DC1CD6-1424-4A31-872A-DFB1DFAD7897}" type="presParOf" srcId="{6592AF7D-4634-489C-B092-0AD6748E0B0D}" destId="{45394C31-E895-4E9F-BC0E-9FC51661E705}" srcOrd="3" destOrd="0" presId="urn:microsoft.com/office/officeart/2018/2/layout/IconVerticalSolidList"/>
    <dgm:cxn modelId="{E1FA9508-6B5E-4B58-B962-CDC8E2F2C09F}" type="presParOf" srcId="{86E07ADD-8BD5-403A-B25F-483FEE97D03A}" destId="{ACBBDAFE-8DEB-4A98-A452-EEB8BBC84099}" srcOrd="3" destOrd="0" presId="urn:microsoft.com/office/officeart/2018/2/layout/IconVerticalSolidList"/>
    <dgm:cxn modelId="{B17AE5A1-A3FF-4ED6-A3F3-34F6E992D91F}" type="presParOf" srcId="{86E07ADD-8BD5-403A-B25F-483FEE97D03A}" destId="{6D7B103E-3E76-4251-AB10-1B7D6F767E84}" srcOrd="4" destOrd="0" presId="urn:microsoft.com/office/officeart/2018/2/layout/IconVerticalSolidList"/>
    <dgm:cxn modelId="{28CF84C5-DE80-4E08-B3C8-D08BCF012278}" type="presParOf" srcId="{6D7B103E-3E76-4251-AB10-1B7D6F767E84}" destId="{00F18C65-2EE5-452E-B2E6-DB0F20C8215B}" srcOrd="0" destOrd="0" presId="urn:microsoft.com/office/officeart/2018/2/layout/IconVerticalSolidList"/>
    <dgm:cxn modelId="{8440BE3E-9661-4F0B-91E7-88487A22804A}" type="presParOf" srcId="{6D7B103E-3E76-4251-AB10-1B7D6F767E84}" destId="{D4DC0F4E-D616-4A6D-B34C-79806FD0C88E}" srcOrd="1" destOrd="0" presId="urn:microsoft.com/office/officeart/2018/2/layout/IconVerticalSolidList"/>
    <dgm:cxn modelId="{9C38BDFF-C97F-45B6-B14D-B94BB60CE638}" type="presParOf" srcId="{6D7B103E-3E76-4251-AB10-1B7D6F767E84}" destId="{82DB1D92-60FF-4F9A-8F2B-52878A2B530D}" srcOrd="2" destOrd="0" presId="urn:microsoft.com/office/officeart/2018/2/layout/IconVerticalSolidList"/>
    <dgm:cxn modelId="{BAE5107D-47D7-4E50-BEBD-D3364805359D}" type="presParOf" srcId="{6D7B103E-3E76-4251-AB10-1B7D6F767E84}" destId="{1EBCBB5F-0F37-4FBA-8F11-25BB78CF8CB8}" srcOrd="3" destOrd="0" presId="urn:microsoft.com/office/officeart/2018/2/layout/IconVerticalSolidList"/>
    <dgm:cxn modelId="{19096AD7-B57D-4181-8AB5-262155654F1A}" type="presParOf" srcId="{86E07ADD-8BD5-403A-B25F-483FEE97D03A}" destId="{5B217B8B-44A5-4773-9DD5-2C5500EA8ABC}" srcOrd="5" destOrd="0" presId="urn:microsoft.com/office/officeart/2018/2/layout/IconVerticalSolidList"/>
    <dgm:cxn modelId="{FDC64346-9683-496B-9173-D49D890FA1D8}" type="presParOf" srcId="{86E07ADD-8BD5-403A-B25F-483FEE97D03A}" destId="{C16B4706-A169-45C3-96E5-4363F676B873}" srcOrd="6" destOrd="0" presId="urn:microsoft.com/office/officeart/2018/2/layout/IconVerticalSolidList"/>
    <dgm:cxn modelId="{D0BD8D95-0E66-487F-88C7-9EE8EC84B292}" type="presParOf" srcId="{C16B4706-A169-45C3-96E5-4363F676B873}" destId="{1474B266-7D3E-4C3E-80C9-3428ACD9C772}" srcOrd="0" destOrd="0" presId="urn:microsoft.com/office/officeart/2018/2/layout/IconVerticalSolidList"/>
    <dgm:cxn modelId="{9C56B703-4C17-4872-B108-974D2BB4EA96}" type="presParOf" srcId="{C16B4706-A169-45C3-96E5-4363F676B873}" destId="{A3607397-84C6-4BE6-825E-41BF4A16B968}" srcOrd="1" destOrd="0" presId="urn:microsoft.com/office/officeart/2018/2/layout/IconVerticalSolidList"/>
    <dgm:cxn modelId="{3AF15F55-69FC-4214-8FE3-6F33B06680DC}" type="presParOf" srcId="{C16B4706-A169-45C3-96E5-4363F676B873}" destId="{DB9177D4-67A1-4F88-8BCC-4A5CB155F3D7}" srcOrd="2" destOrd="0" presId="urn:microsoft.com/office/officeart/2018/2/layout/IconVerticalSolidList"/>
    <dgm:cxn modelId="{82DFC103-5E67-40F6-9DD6-374BB6E15FDB}" type="presParOf" srcId="{C16B4706-A169-45C3-96E5-4363F676B873}" destId="{91E8FFAE-8649-461B-93D1-F8A9833E88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5D0D2-5435-4A20-8B47-5351146BEBB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322B5-368C-47B7-8952-D2FFC4F8250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B8A9D-A56B-4F1B-B0F0-097BAEEFAF2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It is important to be aware of the distinction of what is being executed client-side vs. server-side.</a:t>
          </a:r>
        </a:p>
      </dsp:txBody>
      <dsp:txXfrm>
        <a:off x="1057183" y="1805"/>
        <a:ext cx="9458416" cy="915310"/>
      </dsp:txXfrm>
    </dsp:sp>
    <dsp:sp modelId="{15119CDD-1E0E-4DE4-A4CE-E6A4D58D146E}">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2B572A-A284-436E-BF21-D7B02A78B840}">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94C31-E895-4E9F-BC0E-9FC51661E70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In our file structure, we have both an index.html and index.js file.</a:t>
          </a:r>
        </a:p>
      </dsp:txBody>
      <dsp:txXfrm>
        <a:off x="1057183" y="1145944"/>
        <a:ext cx="9458416" cy="915310"/>
      </dsp:txXfrm>
    </dsp:sp>
    <dsp:sp modelId="{00F18C65-2EE5-452E-B2E6-DB0F20C8215B}">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DC0F4E-D616-4A6D-B34C-79806FD0C88E}">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BCBB5F-0F37-4FBA-8F11-25BB78CF8CB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Index.html is what gets executed client-side, whilst index.js will house all our server-side code.</a:t>
          </a:r>
        </a:p>
      </dsp:txBody>
      <dsp:txXfrm>
        <a:off x="1057183" y="2290082"/>
        <a:ext cx="9458416" cy="915310"/>
      </dsp:txXfrm>
    </dsp:sp>
    <dsp:sp modelId="{1474B266-7D3E-4C3E-80C9-3428ACD9C77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07397-84C6-4BE6-825E-41BF4A16B96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E8FFAE-8649-461B-93D1-F8A9833E8805}">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Index.js will serve our website to our client, this means that index.html gets sent to the client’s browser and executed there.</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23484-789F-8245-915C-3488CA5E90E4}" type="datetimeFigureOut">
              <a:rPr lang="en-US" smtClean="0"/>
              <a:t>1/23/26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34C43-640B-A649-A5AF-B3071F479D57}" type="slidenum">
              <a:rPr lang="en-US" smtClean="0"/>
              <a:t>‹#›</a:t>
            </a:fld>
            <a:endParaRPr lang="en-US"/>
          </a:p>
        </p:txBody>
      </p:sp>
    </p:spTree>
    <p:extLst>
      <p:ext uri="{BB962C8B-B14F-4D97-AF65-F5344CB8AC3E}">
        <p14:creationId xmlns:p14="http://schemas.microsoft.com/office/powerpoint/2010/main" val="314456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749C-94D0-6411-D85F-2927BB99E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82F06-24AF-5687-4338-D5DFF264E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D2F1C-9CF9-16B8-648C-17B48D800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72EEBE-2EC9-340B-824B-1202D5808AC3}"/>
              </a:ext>
            </a:extLst>
          </p:cNvPr>
          <p:cNvSpPr>
            <a:spLocks noGrp="1"/>
          </p:cNvSpPr>
          <p:nvPr>
            <p:ph type="sldNum" sz="quarter" idx="5"/>
          </p:nvPr>
        </p:nvSpPr>
        <p:spPr/>
        <p:txBody>
          <a:bodyPr/>
          <a:lstStyle/>
          <a:p>
            <a:fld id="{96F34C43-640B-A649-A5AF-B3071F479D57}" type="slidenum">
              <a:rPr lang="en-US" smtClean="0"/>
              <a:t>5</a:t>
            </a:fld>
            <a:endParaRPr lang="en-US"/>
          </a:p>
        </p:txBody>
      </p:sp>
    </p:spTree>
    <p:extLst>
      <p:ext uri="{BB962C8B-B14F-4D97-AF65-F5344CB8AC3E}">
        <p14:creationId xmlns:p14="http://schemas.microsoft.com/office/powerpoint/2010/main" val="315881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749C-94D0-6411-D85F-2927BB99E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82F06-24AF-5687-4338-D5DFF264E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D2F1C-9CF9-16B8-648C-17B48D8009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72EEBE-2EC9-340B-824B-1202D5808AC3}"/>
              </a:ext>
            </a:extLst>
          </p:cNvPr>
          <p:cNvSpPr>
            <a:spLocks noGrp="1"/>
          </p:cNvSpPr>
          <p:nvPr>
            <p:ph type="sldNum" sz="quarter" idx="5"/>
          </p:nvPr>
        </p:nvSpPr>
        <p:spPr/>
        <p:txBody>
          <a:bodyPr/>
          <a:lstStyle/>
          <a:p>
            <a:fld id="{96F34C43-640B-A649-A5AF-B3071F479D57}" type="slidenum">
              <a:rPr lang="en-US" smtClean="0"/>
              <a:t>6</a:t>
            </a:fld>
            <a:endParaRPr lang="en-US"/>
          </a:p>
        </p:txBody>
      </p:sp>
    </p:spTree>
    <p:extLst>
      <p:ext uri="{BB962C8B-B14F-4D97-AF65-F5344CB8AC3E}">
        <p14:creationId xmlns:p14="http://schemas.microsoft.com/office/powerpoint/2010/main" val="36597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8</a:t>
            </a:fld>
            <a:endParaRPr lang="en-US"/>
          </a:p>
        </p:txBody>
      </p:sp>
    </p:spTree>
    <p:extLst>
      <p:ext uri="{BB962C8B-B14F-4D97-AF65-F5344CB8AC3E}">
        <p14:creationId xmlns:p14="http://schemas.microsoft.com/office/powerpoint/2010/main" val="257394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9</a:t>
            </a:fld>
            <a:endParaRPr lang="en-US"/>
          </a:p>
        </p:txBody>
      </p:sp>
    </p:spTree>
    <p:extLst>
      <p:ext uri="{BB962C8B-B14F-4D97-AF65-F5344CB8AC3E}">
        <p14:creationId xmlns:p14="http://schemas.microsoft.com/office/powerpoint/2010/main" val="293884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10</a:t>
            </a:fld>
            <a:endParaRPr lang="en-US"/>
          </a:p>
        </p:txBody>
      </p:sp>
    </p:spTree>
    <p:extLst>
      <p:ext uri="{BB962C8B-B14F-4D97-AF65-F5344CB8AC3E}">
        <p14:creationId xmlns:p14="http://schemas.microsoft.com/office/powerpoint/2010/main" val="103836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14</a:t>
            </a:fld>
            <a:endParaRPr lang="en-US"/>
          </a:p>
        </p:txBody>
      </p:sp>
    </p:spTree>
    <p:extLst>
      <p:ext uri="{BB962C8B-B14F-4D97-AF65-F5344CB8AC3E}">
        <p14:creationId xmlns:p14="http://schemas.microsoft.com/office/powerpoint/2010/main" val="1892097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16</a:t>
            </a:fld>
            <a:endParaRPr lang="en-US"/>
          </a:p>
        </p:txBody>
      </p:sp>
    </p:spTree>
    <p:extLst>
      <p:ext uri="{BB962C8B-B14F-4D97-AF65-F5344CB8AC3E}">
        <p14:creationId xmlns:p14="http://schemas.microsoft.com/office/powerpoint/2010/main" val="297013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20</a:t>
            </a:fld>
            <a:endParaRPr lang="en-US"/>
          </a:p>
        </p:txBody>
      </p:sp>
    </p:spTree>
    <p:extLst>
      <p:ext uri="{BB962C8B-B14F-4D97-AF65-F5344CB8AC3E}">
        <p14:creationId xmlns:p14="http://schemas.microsoft.com/office/powerpoint/2010/main" val="362609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F34C43-640B-A649-A5AF-B3071F479D57}" type="slidenum">
              <a:rPr lang="en-US" smtClean="0"/>
              <a:t>21</a:t>
            </a:fld>
            <a:endParaRPr lang="en-US"/>
          </a:p>
        </p:txBody>
      </p:sp>
    </p:spTree>
    <p:extLst>
      <p:ext uri="{BB962C8B-B14F-4D97-AF65-F5344CB8AC3E}">
        <p14:creationId xmlns:p14="http://schemas.microsoft.com/office/powerpoint/2010/main" val="8786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1202-3381-12BB-6028-59EA561EF55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DC7CFD-9A1C-6887-B07B-8ACF57FAA8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4BE3677-20A3-DD0A-2678-FB39D041B13A}"/>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4044D4DE-7A04-689A-74E8-2EB57C250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B6E78-D6AA-90C2-659C-9B94F1564D88}"/>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455816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4969-E6AC-819B-A5F1-A7741F249C5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B9A94F7-390C-2431-0F4A-357CA9CADD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90F3016-A88F-E272-7166-333DBD5C16B3}"/>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C198364D-F9A0-C990-D836-07CCE271A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38D76-D4CF-4027-F90A-EFA48B76EEEB}"/>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883596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7671FF-1E50-7891-20A9-C1397C6AA7B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F4170CA-923B-E765-CC09-4AB6A06291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AE8A2F-3369-08DD-8E65-B250088AAACB}"/>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20A368CD-1723-FA47-D2DC-6F6422838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2DEFB-85EC-2997-AC49-CEBDD72F33CA}"/>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562623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DD3C-9EAD-5DE9-457E-4F369F5250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FB3DCF-CB55-AF29-6F75-8A835F20E7D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BCC323-B9E8-3A62-9E64-5175D972B4E4}"/>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807247AE-622A-2405-8A01-63DE651F8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3D815-7BD7-37F7-B995-0F4B66CF16E6}"/>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41820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4BCC-2865-BE50-E2F6-3412E50E126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6302C29-B75C-CC83-099E-D2BDA3D47B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CAE510-8ABA-8B2B-38FD-3DFF7014C2FD}"/>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846B1A52-D21D-7837-458F-951D1CFF1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3D0ED-ABAC-C8F3-8A1D-F0D81588E6E2}"/>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49666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95F5-8F4E-1635-06E9-0DF19A06BBB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988436C-C4E2-5FBF-F6F3-A6C75DD9EA1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9D7903F-B867-2823-C5B4-26AD9CBBBA0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DAF8318-6F66-64F7-E934-DADA85ABA045}"/>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6" name="Footer Placeholder 5">
            <a:extLst>
              <a:ext uri="{FF2B5EF4-FFF2-40B4-BE49-F238E27FC236}">
                <a16:creationId xmlns:a16="http://schemas.microsoft.com/office/drawing/2014/main" id="{E572AD1D-878C-5F2A-23BA-30107B931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66727-87F6-8D34-7D5F-E1C05914D454}"/>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2118407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E2D-8446-07F4-466D-30C72216B3D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1708B7-722D-6062-28C1-600E3AE002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5DFC74-A0B0-74D0-9A91-0F779CC3FEE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DC2F614-BC97-23A2-0C2F-CC5999E97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47BBD9-19AF-5C8B-233D-68F0AB78A5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AFE4DF3-E9BD-DF82-42FB-2FEEB8093222}"/>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8" name="Footer Placeholder 7">
            <a:extLst>
              <a:ext uri="{FF2B5EF4-FFF2-40B4-BE49-F238E27FC236}">
                <a16:creationId xmlns:a16="http://schemas.microsoft.com/office/drawing/2014/main" id="{A0E3BCED-B9DE-3BF7-2134-986AADBA66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64292D-3A25-62AC-BF0D-5BC9C08AD3FA}"/>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78289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06506-71E8-6659-EF6D-633636FE7EF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5A198C-199E-30E9-5ADF-E2AC6D398BCE}"/>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4" name="Footer Placeholder 3">
            <a:extLst>
              <a:ext uri="{FF2B5EF4-FFF2-40B4-BE49-F238E27FC236}">
                <a16:creationId xmlns:a16="http://schemas.microsoft.com/office/drawing/2014/main" id="{D7A8809A-9B93-AB6D-3439-1603D4E55B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0C8A28-30C2-0C9D-9E0B-C2221DEAA52E}"/>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3065891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3E124-F1C6-E77B-53B0-9BBBD87D9B64}"/>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3" name="Footer Placeholder 2">
            <a:extLst>
              <a:ext uri="{FF2B5EF4-FFF2-40B4-BE49-F238E27FC236}">
                <a16:creationId xmlns:a16="http://schemas.microsoft.com/office/drawing/2014/main" id="{CB1CBCEF-3D5B-1941-617F-C0358A8687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C9F9CA-177B-FBC2-E4D3-FD44B7524CA3}"/>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420781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9528-44EF-54A0-B256-988237173E8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6AD5095-2F35-1F06-DB3B-D5D7D431E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5FAAEBD-7DDC-2F1A-A183-C4C50CFAF4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396A82-B1A8-D1AD-D09C-DDE4373E770E}"/>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6" name="Footer Placeholder 5">
            <a:extLst>
              <a:ext uri="{FF2B5EF4-FFF2-40B4-BE49-F238E27FC236}">
                <a16:creationId xmlns:a16="http://schemas.microsoft.com/office/drawing/2014/main" id="{CB0BA298-4568-50FB-7417-538F17250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78F3D-5F3A-455F-258A-7559AC9DAA16}"/>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3869794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36CB-A52F-1CD1-07F8-656CB9AAF7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13CE3EC-35DC-E1F0-1162-86702872D4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10753A-2743-12D0-296E-E5D8CCB12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8479B3-1BE9-7C59-5694-1F2AE8526B3B}"/>
              </a:ext>
            </a:extLst>
          </p:cNvPr>
          <p:cNvSpPr>
            <a:spLocks noGrp="1"/>
          </p:cNvSpPr>
          <p:nvPr>
            <p:ph type="dt" sz="half" idx="10"/>
          </p:nvPr>
        </p:nvSpPr>
        <p:spPr/>
        <p:txBody>
          <a:bodyPr/>
          <a:lstStyle/>
          <a:p>
            <a:fld id="{6B667E0E-2117-134F-A80F-6A5D3BEE08EC}" type="datetimeFigureOut">
              <a:rPr lang="en-US" smtClean="0"/>
              <a:t>1/23/26</a:t>
            </a:fld>
            <a:endParaRPr lang="en-US"/>
          </a:p>
        </p:txBody>
      </p:sp>
      <p:sp>
        <p:nvSpPr>
          <p:cNvPr id="6" name="Footer Placeholder 5">
            <a:extLst>
              <a:ext uri="{FF2B5EF4-FFF2-40B4-BE49-F238E27FC236}">
                <a16:creationId xmlns:a16="http://schemas.microsoft.com/office/drawing/2014/main" id="{F5D75BFB-C782-89B2-7096-1DB17F0363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AE0E90-3433-28F7-B350-5959A29DE351}"/>
              </a:ext>
            </a:extLst>
          </p:cNvPr>
          <p:cNvSpPr>
            <a:spLocks noGrp="1"/>
          </p:cNvSpPr>
          <p:nvPr>
            <p:ph type="sldNum" sz="quarter" idx="12"/>
          </p:nvPr>
        </p:nvSpPr>
        <p:spPr/>
        <p:txBody>
          <a:bodyPr/>
          <a:lstStyle/>
          <a:p>
            <a:fld id="{FE385E48-31A1-A443-B5B4-CFF8634117D3}" type="slidenum">
              <a:rPr lang="en-US" smtClean="0"/>
              <a:t>‹#›</a:t>
            </a:fld>
            <a:endParaRPr lang="en-US"/>
          </a:p>
        </p:txBody>
      </p:sp>
    </p:spTree>
    <p:extLst>
      <p:ext uri="{BB962C8B-B14F-4D97-AF65-F5344CB8AC3E}">
        <p14:creationId xmlns:p14="http://schemas.microsoft.com/office/powerpoint/2010/main" val="116091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F3B978-CF75-3EB9-B197-B209BB9B42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09855AD-CBE5-8406-4E3D-1C3AED3C73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D4BFED-FB1D-A098-4D9E-FA7D160153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667E0E-2117-134F-A80F-6A5D3BEE08EC}" type="datetimeFigureOut">
              <a:rPr lang="en-US" smtClean="0"/>
              <a:t>1/23/26</a:t>
            </a:fld>
            <a:endParaRPr lang="en-US"/>
          </a:p>
        </p:txBody>
      </p:sp>
      <p:sp>
        <p:nvSpPr>
          <p:cNvPr id="5" name="Footer Placeholder 4">
            <a:extLst>
              <a:ext uri="{FF2B5EF4-FFF2-40B4-BE49-F238E27FC236}">
                <a16:creationId xmlns:a16="http://schemas.microsoft.com/office/drawing/2014/main" id="{B6C1619B-02D9-2515-4078-D9A387D0F9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CAD761-6B50-7F0A-A9FD-83F460622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385E48-31A1-A443-B5B4-CFF8634117D3}" type="slidenum">
              <a:rPr lang="en-US" smtClean="0"/>
              <a:t>‹#›</a:t>
            </a:fld>
            <a:endParaRPr lang="en-US"/>
          </a:p>
        </p:txBody>
      </p:sp>
    </p:spTree>
    <p:extLst>
      <p:ext uri="{BB962C8B-B14F-4D97-AF65-F5344CB8AC3E}">
        <p14:creationId xmlns:p14="http://schemas.microsoft.com/office/powerpoint/2010/main" val="2743535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localhost:3000/"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API/Navigator"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franzini.gitbooks.io/tracer/content/support/command-line-mac-vs.-windows.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eveloper.mozilla.org/en-US/docs/Web/API/Geolocation_API/Using_the_Geolocation_API" TargetMode="External"/><Relationship Id="rId5" Type="http://schemas.openxmlformats.org/officeDocument/2006/relationships/hyperlink" Target="https://developer.mozilla.org/"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JavaScript 101: What Is It and Why Should I Care?">
            <a:extLst>
              <a:ext uri="{FF2B5EF4-FFF2-40B4-BE49-F238E27FC236}">
                <a16:creationId xmlns:a16="http://schemas.microsoft.com/office/drawing/2014/main" id="{97F2E485-EC04-267A-FEA5-C173534D00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23" r="23298" b="296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306" name="Rectangle 1230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C0E2DB-CF59-4CF1-78EF-978BDFE1956B}"/>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Full-stack Development</a:t>
            </a:r>
          </a:p>
        </p:txBody>
      </p:sp>
      <p:sp>
        <p:nvSpPr>
          <p:cNvPr id="3" name="Subtitle 2">
            <a:extLst>
              <a:ext uri="{FF2B5EF4-FFF2-40B4-BE49-F238E27FC236}">
                <a16:creationId xmlns:a16="http://schemas.microsoft.com/office/drawing/2014/main" id="{D278878A-1594-8801-DF0F-45D8CA953925}"/>
              </a:ext>
            </a:extLst>
          </p:cNvPr>
          <p:cNvSpPr>
            <a:spLocks noGrp="1"/>
          </p:cNvSpPr>
          <p:nvPr>
            <p:ph type="subTitle" idx="1"/>
          </p:nvPr>
        </p:nvSpPr>
        <p:spPr>
          <a:xfrm>
            <a:off x="477980" y="4872922"/>
            <a:ext cx="4351195" cy="1208141"/>
          </a:xfrm>
        </p:spPr>
        <p:txBody>
          <a:bodyPr>
            <a:normAutofit/>
          </a:bodyPr>
          <a:lstStyle/>
          <a:p>
            <a:pPr algn="l"/>
            <a:r>
              <a:rPr lang="en-US" sz="2000" dirty="0">
                <a:solidFill>
                  <a:schemeClr val="bg1"/>
                </a:solidFill>
              </a:rPr>
              <a:t>Week 1 </a:t>
            </a:r>
            <a:r>
              <a:rPr lang="en-US" sz="2000">
                <a:solidFill>
                  <a:schemeClr val="bg1"/>
                </a:solidFill>
              </a:rPr>
              <a:t>–  Intro</a:t>
            </a:r>
            <a:endParaRPr lang="en-US" sz="2000" dirty="0">
              <a:solidFill>
                <a:schemeClr val="bg1"/>
              </a:solidFill>
            </a:endParaRPr>
          </a:p>
        </p:txBody>
      </p:sp>
      <p:sp>
        <p:nvSpPr>
          <p:cNvPr id="12308" name="Rectangle 123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310" name="Rectangle 123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839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408278-6827-472B-118D-ED53B30BCA62}"/>
              </a:ext>
            </a:extLst>
          </p:cNvPr>
          <p:cNvSpPr>
            <a:spLocks noGrp="1"/>
          </p:cNvSpPr>
          <p:nvPr>
            <p:ph type="title"/>
          </p:nvPr>
        </p:nvSpPr>
        <p:spPr>
          <a:xfrm>
            <a:off x="630936" y="640080"/>
            <a:ext cx="4818888" cy="1481328"/>
          </a:xfrm>
        </p:spPr>
        <p:txBody>
          <a:bodyPr anchor="b">
            <a:normAutofit/>
          </a:bodyPr>
          <a:lstStyle/>
          <a:p>
            <a:r>
              <a:rPr lang="en-US" sz="5400"/>
              <a:t>package.json</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FAC73D-8248-3D49-48EC-B1359DBA8A9D}"/>
              </a:ext>
            </a:extLst>
          </p:cNvPr>
          <p:cNvSpPr>
            <a:spLocks noGrp="1"/>
          </p:cNvSpPr>
          <p:nvPr>
            <p:ph idx="1"/>
          </p:nvPr>
        </p:nvSpPr>
        <p:spPr>
          <a:xfrm>
            <a:off x="630936" y="2660904"/>
            <a:ext cx="4818888" cy="3547872"/>
          </a:xfrm>
        </p:spPr>
        <p:txBody>
          <a:bodyPr anchor="t">
            <a:normAutofit/>
          </a:bodyPr>
          <a:lstStyle/>
          <a:p>
            <a:r>
              <a:rPr lang="en-US" sz="2200" dirty="0"/>
              <a:t>The </a:t>
            </a:r>
            <a:r>
              <a:rPr lang="en-US" sz="2200" dirty="0" err="1"/>
              <a:t>package.json</a:t>
            </a:r>
            <a:r>
              <a:rPr lang="en-US" sz="2200" dirty="0"/>
              <a:t> file is a configuration file, where all the metadata of our project is set up.</a:t>
            </a:r>
          </a:p>
          <a:p>
            <a:r>
              <a:rPr lang="en-US" sz="2200" dirty="0"/>
              <a:t>This includes: the packages we are using, the project name, description, authors and copyright licensing.</a:t>
            </a:r>
          </a:p>
          <a:p>
            <a:r>
              <a:rPr lang="en-US" sz="2200" dirty="0"/>
              <a:t>The </a:t>
            </a:r>
            <a:r>
              <a:rPr lang="en-US" sz="2200" dirty="0" err="1"/>
              <a:t>npm</a:t>
            </a:r>
            <a:r>
              <a:rPr lang="en-US" sz="2200" dirty="0"/>
              <a:t> lets us easily create a </a:t>
            </a:r>
            <a:r>
              <a:rPr lang="en-US" sz="2200" dirty="0" err="1"/>
              <a:t>package.json</a:t>
            </a:r>
            <a:r>
              <a:rPr lang="en-US" sz="2200" dirty="0"/>
              <a:t> file using the </a:t>
            </a:r>
            <a:r>
              <a:rPr lang="en-US" sz="2200" dirty="0" err="1"/>
              <a:t>npm</a:t>
            </a:r>
            <a:r>
              <a:rPr lang="en-US" sz="2200" dirty="0"/>
              <a:t> </a:t>
            </a:r>
            <a:r>
              <a:rPr lang="en-US" sz="2200" dirty="0" err="1"/>
              <a:t>init</a:t>
            </a:r>
            <a:r>
              <a:rPr lang="en-US" sz="2200" dirty="0"/>
              <a:t> command.</a:t>
            </a:r>
          </a:p>
        </p:txBody>
      </p:sp>
      <p:pic>
        <p:nvPicPr>
          <p:cNvPr id="7" name="Picture 6" descr="A screenshot of a computer program&#10;&#10;Description automatically generated">
            <a:extLst>
              <a:ext uri="{FF2B5EF4-FFF2-40B4-BE49-F238E27FC236}">
                <a16:creationId xmlns:a16="http://schemas.microsoft.com/office/drawing/2014/main" id="{57FD2F4B-378E-4D61-6463-BF36FE166ADA}"/>
              </a:ext>
            </a:extLst>
          </p:cNvPr>
          <p:cNvPicPr>
            <a:picLocks noChangeAspect="1"/>
          </p:cNvPicPr>
          <p:nvPr/>
        </p:nvPicPr>
        <p:blipFill>
          <a:blip r:embed="rId3"/>
          <a:stretch>
            <a:fillRect/>
          </a:stretch>
        </p:blipFill>
        <p:spPr>
          <a:xfrm>
            <a:off x="6046221" y="0"/>
            <a:ext cx="6145779" cy="6858000"/>
          </a:xfrm>
          <a:prstGeom prst="rect">
            <a:avLst/>
          </a:prstGeom>
        </p:spPr>
      </p:pic>
    </p:spTree>
    <p:extLst>
      <p:ext uri="{BB962C8B-B14F-4D97-AF65-F5344CB8AC3E}">
        <p14:creationId xmlns:p14="http://schemas.microsoft.com/office/powerpoint/2010/main" val="3031512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A52E0-9919-8373-F0A5-EF6BB60FE1F3}"/>
              </a:ext>
            </a:extLst>
          </p:cNvPr>
          <p:cNvSpPr>
            <a:spLocks noGrp="1"/>
          </p:cNvSpPr>
          <p:nvPr>
            <p:ph type="title"/>
          </p:nvPr>
        </p:nvSpPr>
        <p:spPr>
          <a:xfrm>
            <a:off x="411480" y="991443"/>
            <a:ext cx="4443154" cy="1087819"/>
          </a:xfrm>
        </p:spPr>
        <p:txBody>
          <a:bodyPr anchor="b">
            <a:normAutofit/>
          </a:bodyPr>
          <a:lstStyle/>
          <a:p>
            <a:r>
              <a:rPr lang="en-US" sz="3400"/>
              <a:t>Installing Express</a:t>
            </a:r>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C99DF3-A4BD-C1C9-D8CB-71532B3B221A}"/>
              </a:ext>
            </a:extLst>
          </p:cNvPr>
          <p:cNvSpPr>
            <a:spLocks noGrp="1"/>
          </p:cNvSpPr>
          <p:nvPr>
            <p:ph idx="1"/>
          </p:nvPr>
        </p:nvSpPr>
        <p:spPr>
          <a:xfrm>
            <a:off x="411480" y="2684095"/>
            <a:ext cx="4443154" cy="3492868"/>
          </a:xfrm>
        </p:spPr>
        <p:txBody>
          <a:bodyPr>
            <a:normAutofit/>
          </a:bodyPr>
          <a:lstStyle/>
          <a:p>
            <a:r>
              <a:rPr lang="en-US" sz="1800" dirty="0"/>
              <a:t>Now that we have a </a:t>
            </a:r>
            <a:r>
              <a:rPr lang="en-US" sz="1800" dirty="0" err="1"/>
              <a:t>package.json</a:t>
            </a:r>
            <a:r>
              <a:rPr lang="en-US" sz="1800" dirty="0"/>
              <a:t> file, we can install </a:t>
            </a:r>
            <a:r>
              <a:rPr lang="en-US" sz="1800" dirty="0" err="1"/>
              <a:t>Express.js</a:t>
            </a:r>
            <a:endParaRPr lang="en-US" sz="1800" dirty="0"/>
          </a:p>
          <a:p>
            <a:r>
              <a:rPr lang="en-US" sz="1800" dirty="0"/>
              <a:t>In the terminal type: </a:t>
            </a:r>
            <a:r>
              <a:rPr lang="en-US" sz="1800" dirty="0" err="1"/>
              <a:t>npm</a:t>
            </a:r>
            <a:r>
              <a:rPr lang="en-US" sz="1800" dirty="0"/>
              <a:t> install express</a:t>
            </a:r>
          </a:p>
          <a:p>
            <a:r>
              <a:rPr lang="en-US" sz="1800" dirty="0"/>
              <a:t>This will add a folder called </a:t>
            </a:r>
            <a:r>
              <a:rPr lang="en-US" sz="1800" dirty="0" err="1"/>
              <a:t>node_moduels</a:t>
            </a:r>
            <a:r>
              <a:rPr lang="en-US" sz="1800" dirty="0"/>
              <a:t> which contains all the frameworks that express is dependent on.</a:t>
            </a:r>
          </a:p>
          <a:p>
            <a:r>
              <a:rPr lang="en-US" sz="1800" dirty="0"/>
              <a:t>It will also add express as a dependency inside the </a:t>
            </a:r>
            <a:r>
              <a:rPr lang="en-US" sz="1800" dirty="0" err="1"/>
              <a:t>package.json</a:t>
            </a:r>
            <a:r>
              <a:rPr lang="en-US" sz="1800" dirty="0"/>
              <a:t> file.</a:t>
            </a:r>
          </a:p>
        </p:txBody>
      </p:sp>
      <p:pic>
        <p:nvPicPr>
          <p:cNvPr id="7" name="Picture 6" descr="A screen shot of a computer program&#10;&#10;Description automatically generated">
            <a:extLst>
              <a:ext uri="{FF2B5EF4-FFF2-40B4-BE49-F238E27FC236}">
                <a16:creationId xmlns:a16="http://schemas.microsoft.com/office/drawing/2014/main" id="{B7475978-2647-4789-0C1F-3AEA9067452F}"/>
              </a:ext>
            </a:extLst>
          </p:cNvPr>
          <p:cNvPicPr>
            <a:picLocks noChangeAspect="1"/>
          </p:cNvPicPr>
          <p:nvPr/>
        </p:nvPicPr>
        <p:blipFill>
          <a:blip r:embed="rId2"/>
          <a:stretch>
            <a:fillRect/>
          </a:stretch>
        </p:blipFill>
        <p:spPr>
          <a:xfrm>
            <a:off x="5385816" y="1541651"/>
            <a:ext cx="6440424" cy="3719343"/>
          </a:xfrm>
          <a:prstGeom prst="rect">
            <a:avLst/>
          </a:prstGeom>
        </p:spPr>
      </p:pic>
      <p:cxnSp>
        <p:nvCxnSpPr>
          <p:cNvPr id="9" name="Straight Arrow Connector 8">
            <a:extLst>
              <a:ext uri="{FF2B5EF4-FFF2-40B4-BE49-F238E27FC236}">
                <a16:creationId xmlns:a16="http://schemas.microsoft.com/office/drawing/2014/main" id="{BE049056-EC83-430A-141D-D706A37FC92C}"/>
              </a:ext>
            </a:extLst>
          </p:cNvPr>
          <p:cNvCxnSpPr>
            <a:cxnSpLocks/>
          </p:cNvCxnSpPr>
          <p:nvPr/>
        </p:nvCxnSpPr>
        <p:spPr>
          <a:xfrm flipV="1">
            <a:off x="4474029" y="1763486"/>
            <a:ext cx="1077685" cy="2208544"/>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CC30928-77BA-2675-59E6-D438AC0FB026}"/>
              </a:ext>
            </a:extLst>
          </p:cNvPr>
          <p:cNvCxnSpPr>
            <a:cxnSpLocks/>
          </p:cNvCxnSpPr>
          <p:nvPr/>
        </p:nvCxnSpPr>
        <p:spPr>
          <a:xfrm flipV="1">
            <a:off x="4854634" y="4576863"/>
            <a:ext cx="2356063" cy="37372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862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omputer code with text&#10;&#10;AI-generated content may be incorrect.">
            <a:extLst>
              <a:ext uri="{FF2B5EF4-FFF2-40B4-BE49-F238E27FC236}">
                <a16:creationId xmlns:a16="http://schemas.microsoft.com/office/drawing/2014/main" id="{529F347A-602F-EB2E-162E-CE4C0C0CF8F0}"/>
              </a:ext>
            </a:extLst>
          </p:cNvPr>
          <p:cNvPicPr>
            <a:picLocks noChangeAspect="1"/>
          </p:cNvPicPr>
          <p:nvPr/>
        </p:nvPicPr>
        <p:blipFill>
          <a:blip r:embed="rId2"/>
          <a:stretch>
            <a:fillRect/>
          </a:stretch>
        </p:blipFill>
        <p:spPr>
          <a:xfrm>
            <a:off x="307370" y="2495161"/>
            <a:ext cx="5638800" cy="2895600"/>
          </a:xfrm>
          <a:prstGeom prst="rect">
            <a:avLst/>
          </a:prstGeom>
        </p:spPr>
      </p:pic>
      <p:sp>
        <p:nvSpPr>
          <p:cNvPr id="2" name="Title 1">
            <a:extLst>
              <a:ext uri="{FF2B5EF4-FFF2-40B4-BE49-F238E27FC236}">
                <a16:creationId xmlns:a16="http://schemas.microsoft.com/office/drawing/2014/main" id="{5C1C8FAA-3B38-D61D-6B41-B9B0E5C809E0}"/>
              </a:ext>
            </a:extLst>
          </p:cNvPr>
          <p:cNvSpPr>
            <a:spLocks noGrp="1"/>
          </p:cNvSpPr>
          <p:nvPr>
            <p:ph type="title"/>
          </p:nvPr>
        </p:nvSpPr>
        <p:spPr>
          <a:xfrm>
            <a:off x="762000" y="1143486"/>
            <a:ext cx="4267200" cy="1437406"/>
          </a:xfrm>
        </p:spPr>
        <p:txBody>
          <a:bodyPr anchor="t">
            <a:normAutofit/>
          </a:bodyPr>
          <a:lstStyle/>
          <a:p>
            <a:r>
              <a:rPr lang="en-US" sz="3200"/>
              <a:t>Index.js</a:t>
            </a:r>
          </a:p>
        </p:txBody>
      </p:sp>
      <p:cxnSp>
        <p:nvCxnSpPr>
          <p:cNvPr id="19" name="Straight Connector 18">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E26006-88AF-00A1-9D10-6E11FDC55CB4}"/>
              </a:ext>
            </a:extLst>
          </p:cNvPr>
          <p:cNvSpPr>
            <a:spLocks noGrp="1"/>
          </p:cNvSpPr>
          <p:nvPr>
            <p:ph idx="1"/>
          </p:nvPr>
        </p:nvSpPr>
        <p:spPr>
          <a:xfrm>
            <a:off x="6383383" y="1764304"/>
            <a:ext cx="5501247" cy="3145971"/>
          </a:xfrm>
        </p:spPr>
        <p:txBody>
          <a:bodyPr>
            <a:noAutofit/>
          </a:bodyPr>
          <a:lstStyle/>
          <a:p>
            <a:pPr marL="0" indent="0">
              <a:buNone/>
            </a:pPr>
            <a:r>
              <a:rPr lang="en-US" sz="2000" dirty="0" err="1"/>
              <a:t>Index.js</a:t>
            </a:r>
            <a:r>
              <a:rPr lang="en-US" sz="2000" dirty="0"/>
              <a:t> is the default file for writing our server code. </a:t>
            </a:r>
          </a:p>
          <a:p>
            <a:r>
              <a:rPr lang="en-US" sz="2000" dirty="0"/>
              <a:t>To have access to the express node package we need to use the import statement. This is the ES6 way of importing a package. </a:t>
            </a:r>
          </a:p>
          <a:p>
            <a:r>
              <a:rPr lang="en-US" sz="2000" dirty="0"/>
              <a:t>Now to create our server web application we use the express() function. This takes the whole express framework and puts it inside a variable.</a:t>
            </a:r>
          </a:p>
        </p:txBody>
      </p:sp>
      <p:cxnSp>
        <p:nvCxnSpPr>
          <p:cNvPr id="6" name="Straight Arrow Connector 5">
            <a:extLst>
              <a:ext uri="{FF2B5EF4-FFF2-40B4-BE49-F238E27FC236}">
                <a16:creationId xmlns:a16="http://schemas.microsoft.com/office/drawing/2014/main" id="{F6B490A0-E1F6-D7B0-371D-69CC21C3B91F}"/>
              </a:ext>
            </a:extLst>
          </p:cNvPr>
          <p:cNvCxnSpPr>
            <a:cxnSpLocks/>
          </p:cNvCxnSpPr>
          <p:nvPr/>
        </p:nvCxnSpPr>
        <p:spPr>
          <a:xfrm flipH="1" flipV="1">
            <a:off x="3447738" y="2661452"/>
            <a:ext cx="3019467" cy="294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EB3D1C9-0098-6F45-F395-5A2F8F93AD23}"/>
              </a:ext>
            </a:extLst>
          </p:cNvPr>
          <p:cNvCxnSpPr>
            <a:cxnSpLocks/>
          </p:cNvCxnSpPr>
          <p:nvPr/>
        </p:nvCxnSpPr>
        <p:spPr>
          <a:xfrm flipH="1" flipV="1">
            <a:off x="2579911" y="3124735"/>
            <a:ext cx="3803472" cy="46336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72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4AA5A-AB1E-5866-68E1-ABDD75C45760}"/>
              </a:ext>
            </a:extLst>
          </p:cNvPr>
          <p:cNvSpPr>
            <a:spLocks noGrp="1"/>
          </p:cNvSpPr>
          <p:nvPr>
            <p:ph type="title"/>
          </p:nvPr>
        </p:nvSpPr>
        <p:spPr>
          <a:xfrm>
            <a:off x="411480" y="991443"/>
            <a:ext cx="4443154" cy="1087819"/>
          </a:xfrm>
        </p:spPr>
        <p:txBody>
          <a:bodyPr anchor="b">
            <a:normAutofit/>
          </a:bodyPr>
          <a:lstStyle/>
          <a:p>
            <a:r>
              <a:rPr lang="en-US" sz="3400" dirty="0"/>
              <a:t>Listening </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CBC0107-A1F9-1A07-E74B-1343177EF356}"/>
              </a:ext>
            </a:extLst>
          </p:cNvPr>
          <p:cNvSpPr>
            <a:spLocks noGrp="1"/>
          </p:cNvSpPr>
          <p:nvPr>
            <p:ph idx="1"/>
          </p:nvPr>
        </p:nvSpPr>
        <p:spPr>
          <a:xfrm>
            <a:off x="411480" y="2684095"/>
            <a:ext cx="4443154" cy="3492868"/>
          </a:xfrm>
        </p:spPr>
        <p:txBody>
          <a:bodyPr>
            <a:normAutofit/>
          </a:bodyPr>
          <a:lstStyle/>
          <a:p>
            <a:r>
              <a:rPr lang="en-US" sz="1800" dirty="0"/>
              <a:t>To make our server listen out for requests we call the listen() function on the variable holding </a:t>
            </a:r>
            <a:r>
              <a:rPr lang="en-US" sz="1800" dirty="0" err="1"/>
              <a:t>express.js</a:t>
            </a:r>
            <a:endParaRPr lang="en-US" sz="1800" dirty="0"/>
          </a:p>
          <a:p>
            <a:r>
              <a:rPr lang="en-US" sz="1800" dirty="0"/>
              <a:t>We can pass it a callback function to log to the console that we are actively listening.</a:t>
            </a:r>
          </a:p>
          <a:p>
            <a:r>
              <a:rPr lang="en-US" sz="1800" dirty="0"/>
              <a:t>Now that the server is listening, we can visit the server by typing </a:t>
            </a:r>
            <a:r>
              <a:rPr lang="en-US" sz="1800" dirty="0">
                <a:hlinkClick r:id="rId2"/>
              </a:rPr>
              <a:t>http://localhost:3000/</a:t>
            </a:r>
            <a:r>
              <a:rPr lang="en-US" sz="1800" dirty="0"/>
              <a:t> into our browser.</a:t>
            </a:r>
          </a:p>
          <a:p>
            <a:endParaRPr lang="en-US" sz="1800" dirty="0"/>
          </a:p>
        </p:txBody>
      </p:sp>
      <p:pic>
        <p:nvPicPr>
          <p:cNvPr id="5" name="Picture 4" descr="A screenshot of a computer&#10;&#10;Description automatically generated">
            <a:extLst>
              <a:ext uri="{FF2B5EF4-FFF2-40B4-BE49-F238E27FC236}">
                <a16:creationId xmlns:a16="http://schemas.microsoft.com/office/drawing/2014/main" id="{0216D232-EBC3-A434-B756-4400461AF16C}"/>
              </a:ext>
            </a:extLst>
          </p:cNvPr>
          <p:cNvPicPr>
            <a:picLocks noChangeAspect="1"/>
          </p:cNvPicPr>
          <p:nvPr/>
        </p:nvPicPr>
        <p:blipFill rotWithShape="1">
          <a:blip r:embed="rId3"/>
          <a:srcRect b="43631"/>
          <a:stretch/>
        </p:blipFill>
        <p:spPr>
          <a:xfrm>
            <a:off x="5340096" y="3623782"/>
            <a:ext cx="6440424" cy="2613900"/>
          </a:xfrm>
          <a:prstGeom prst="rect">
            <a:avLst/>
          </a:prstGeom>
        </p:spPr>
      </p:pic>
      <p:cxnSp>
        <p:nvCxnSpPr>
          <p:cNvPr id="8" name="Straight Arrow Connector 7">
            <a:extLst>
              <a:ext uri="{FF2B5EF4-FFF2-40B4-BE49-F238E27FC236}">
                <a16:creationId xmlns:a16="http://schemas.microsoft.com/office/drawing/2014/main" id="{2B9D0A92-834D-E048-4A05-CF23B5FFA5AC}"/>
              </a:ext>
            </a:extLst>
          </p:cNvPr>
          <p:cNvCxnSpPr>
            <a:cxnSpLocks/>
          </p:cNvCxnSpPr>
          <p:nvPr/>
        </p:nvCxnSpPr>
        <p:spPr>
          <a:xfrm flipV="1">
            <a:off x="4889468" y="2859266"/>
            <a:ext cx="760415" cy="4939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8E103F2-D174-9339-BA2E-3FBD1C9755BA}"/>
              </a:ext>
            </a:extLst>
          </p:cNvPr>
          <p:cNvCxnSpPr>
            <a:cxnSpLocks/>
          </p:cNvCxnSpPr>
          <p:nvPr/>
        </p:nvCxnSpPr>
        <p:spPr>
          <a:xfrm flipV="1">
            <a:off x="4643550" y="4163493"/>
            <a:ext cx="696546" cy="44645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descr="A computer code with text&#10;&#10;AI-generated content may be incorrect.">
            <a:extLst>
              <a:ext uri="{FF2B5EF4-FFF2-40B4-BE49-F238E27FC236}">
                <a16:creationId xmlns:a16="http://schemas.microsoft.com/office/drawing/2014/main" id="{BEBCD35B-AE6B-2973-17F1-E5697B330D19}"/>
              </a:ext>
            </a:extLst>
          </p:cNvPr>
          <p:cNvPicPr>
            <a:picLocks noChangeAspect="1"/>
          </p:cNvPicPr>
          <p:nvPr/>
        </p:nvPicPr>
        <p:blipFill>
          <a:blip r:embed="rId4"/>
          <a:stretch>
            <a:fillRect/>
          </a:stretch>
        </p:blipFill>
        <p:spPr>
          <a:xfrm>
            <a:off x="5649883" y="529562"/>
            <a:ext cx="5638800" cy="2895600"/>
          </a:xfrm>
          <a:prstGeom prst="rect">
            <a:avLst/>
          </a:prstGeom>
        </p:spPr>
      </p:pic>
    </p:spTree>
    <p:extLst>
      <p:ext uri="{BB962C8B-B14F-4D97-AF65-F5344CB8AC3E}">
        <p14:creationId xmlns:p14="http://schemas.microsoft.com/office/powerpoint/2010/main" val="194993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A0F87-20AB-373C-2DEC-CCD5CD8A8AC8}"/>
              </a:ext>
            </a:extLst>
          </p:cNvPr>
          <p:cNvSpPr>
            <a:spLocks noGrp="1"/>
          </p:cNvSpPr>
          <p:nvPr>
            <p:ph type="title"/>
          </p:nvPr>
        </p:nvSpPr>
        <p:spPr>
          <a:xfrm>
            <a:off x="761803" y="350196"/>
            <a:ext cx="4646904" cy="1624520"/>
          </a:xfrm>
        </p:spPr>
        <p:txBody>
          <a:bodyPr anchor="ctr">
            <a:normAutofit/>
          </a:bodyPr>
          <a:lstStyle/>
          <a:p>
            <a:r>
              <a:rPr lang="en-US" sz="4000"/>
              <a:t>Serving</a:t>
            </a:r>
          </a:p>
        </p:txBody>
      </p:sp>
      <p:sp>
        <p:nvSpPr>
          <p:cNvPr id="3" name="Content Placeholder 2">
            <a:extLst>
              <a:ext uri="{FF2B5EF4-FFF2-40B4-BE49-F238E27FC236}">
                <a16:creationId xmlns:a16="http://schemas.microsoft.com/office/drawing/2014/main" id="{D968FC34-BCAB-BBE2-2E0F-BA091D63B488}"/>
              </a:ext>
            </a:extLst>
          </p:cNvPr>
          <p:cNvSpPr>
            <a:spLocks noGrp="1"/>
          </p:cNvSpPr>
          <p:nvPr>
            <p:ph idx="1"/>
          </p:nvPr>
        </p:nvSpPr>
        <p:spPr>
          <a:xfrm>
            <a:off x="761802" y="2743200"/>
            <a:ext cx="4646905" cy="3613149"/>
          </a:xfrm>
        </p:spPr>
        <p:txBody>
          <a:bodyPr anchor="ctr">
            <a:normAutofit/>
          </a:bodyPr>
          <a:lstStyle/>
          <a:p>
            <a:pPr marL="0" indent="0">
              <a:buNone/>
            </a:pPr>
            <a:r>
              <a:rPr lang="en-US" sz="2000" dirty="0"/>
              <a:t>Now that we can visit our server, we need our server to do something! Our aim is for our server to:</a:t>
            </a:r>
          </a:p>
          <a:p>
            <a:pPr marL="514350" indent="-514350">
              <a:buFont typeface="+mj-lt"/>
              <a:buAutoNum type="arabicPeriod"/>
            </a:pPr>
            <a:r>
              <a:rPr lang="en-US" sz="2000" dirty="0"/>
              <a:t>Serve (host) a web page. </a:t>
            </a:r>
          </a:p>
          <a:p>
            <a:pPr marL="514350" indent="-514350">
              <a:buFont typeface="+mj-lt"/>
              <a:buAutoNum type="arabicPeriod"/>
            </a:pPr>
            <a:r>
              <a:rPr lang="en-US" sz="2000" dirty="0"/>
              <a:t>Receive information and save it to a database.</a:t>
            </a:r>
          </a:p>
          <a:p>
            <a:pPr marL="514350" indent="-514350">
              <a:buFont typeface="+mj-lt"/>
              <a:buAutoNum type="arabicPeriod"/>
            </a:pPr>
            <a:r>
              <a:rPr lang="en-US" sz="2000" dirty="0"/>
              <a:t>Retrieve information from a database and send it back out. </a:t>
            </a:r>
          </a:p>
          <a:p>
            <a:pPr marL="514350" indent="-514350">
              <a:buFont typeface="+mj-lt"/>
              <a:buAutoNum type="arabicPeriod"/>
            </a:pPr>
            <a:r>
              <a:rPr lang="en-US" sz="2000"/>
              <a:t>Handle authentication for API requests.</a:t>
            </a:r>
            <a:endParaRPr lang="en-US" sz="2000" dirty="0"/>
          </a:p>
        </p:txBody>
      </p:sp>
      <p:pic>
        <p:nvPicPr>
          <p:cNvPr id="5" name="Picture 4">
            <a:extLst>
              <a:ext uri="{FF2B5EF4-FFF2-40B4-BE49-F238E27FC236}">
                <a16:creationId xmlns:a16="http://schemas.microsoft.com/office/drawing/2014/main" id="{DFA0E124-D20F-755D-0BF4-37FA64C6E961}"/>
              </a:ext>
            </a:extLst>
          </p:cNvPr>
          <p:cNvPicPr>
            <a:picLocks noChangeAspect="1"/>
          </p:cNvPicPr>
          <p:nvPr/>
        </p:nvPicPr>
        <p:blipFill rotWithShape="1">
          <a:blip r:embed="rId3"/>
          <a:srcRect r="49944"/>
          <a:stretch/>
        </p:blipFill>
        <p:spPr>
          <a:xfrm>
            <a:off x="6096000" y="1"/>
            <a:ext cx="6102825" cy="6858000"/>
          </a:xfrm>
          <a:prstGeom prst="rect">
            <a:avLst/>
          </a:prstGeom>
        </p:spPr>
      </p:pic>
    </p:spTree>
    <p:extLst>
      <p:ext uri="{BB962C8B-B14F-4D97-AF65-F5344CB8AC3E}">
        <p14:creationId xmlns:p14="http://schemas.microsoft.com/office/powerpoint/2010/main" val="3852139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48EDC-F6DD-D9C7-3004-FEF48D27CBB7}"/>
              </a:ext>
            </a:extLst>
          </p:cNvPr>
          <p:cNvSpPr>
            <a:spLocks noGrp="1"/>
          </p:cNvSpPr>
          <p:nvPr>
            <p:ph type="title"/>
          </p:nvPr>
        </p:nvSpPr>
        <p:spPr>
          <a:xfrm>
            <a:off x="411480" y="991443"/>
            <a:ext cx="4443154" cy="1087819"/>
          </a:xfrm>
        </p:spPr>
        <p:txBody>
          <a:bodyPr anchor="b">
            <a:normAutofit/>
          </a:bodyPr>
          <a:lstStyle/>
          <a:p>
            <a:r>
              <a:rPr lang="en-US" sz="3400"/>
              <a:t>Serving a Web Page</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B11B52C-DA3A-CFF6-EF7A-B5B4B385F7B5}"/>
              </a:ext>
            </a:extLst>
          </p:cNvPr>
          <p:cNvSpPr>
            <a:spLocks noGrp="1"/>
          </p:cNvSpPr>
          <p:nvPr>
            <p:ph idx="1"/>
          </p:nvPr>
        </p:nvSpPr>
        <p:spPr>
          <a:xfrm>
            <a:off x="411480" y="2684095"/>
            <a:ext cx="4443154" cy="3492868"/>
          </a:xfrm>
        </p:spPr>
        <p:txBody>
          <a:bodyPr>
            <a:normAutofit/>
          </a:bodyPr>
          <a:lstStyle/>
          <a:p>
            <a:pPr marL="0" indent="0">
              <a:buNone/>
            </a:pPr>
            <a:r>
              <a:rPr lang="en-US" sz="1500" dirty="0"/>
              <a:t>To serve a web page from our server we need to provide an </a:t>
            </a:r>
            <a:r>
              <a:rPr lang="en-US" sz="1500" dirty="0" err="1"/>
              <a:t>index.html</a:t>
            </a:r>
            <a:r>
              <a:rPr lang="en-US" sz="1500" dirty="0"/>
              <a:t> file, such as the one we wrote last week.</a:t>
            </a:r>
          </a:p>
          <a:p>
            <a:pPr marL="0" indent="0">
              <a:buNone/>
            </a:pPr>
            <a:r>
              <a:rPr lang="en-US" sz="1500" dirty="0"/>
              <a:t>We can provide an html file by using two functions:</a:t>
            </a:r>
          </a:p>
          <a:p>
            <a:r>
              <a:rPr lang="en-US" sz="1500" dirty="0"/>
              <a:t>First we call .use() on our app variable and pass </a:t>
            </a:r>
            <a:r>
              <a:rPr lang="en-US" sz="1500" dirty="0" err="1"/>
              <a:t>express.static</a:t>
            </a:r>
            <a:r>
              <a:rPr lang="en-US" sz="1500" dirty="0"/>
              <a:t>() to the use() function</a:t>
            </a:r>
          </a:p>
          <a:p>
            <a:r>
              <a:rPr lang="en-US" sz="1500" dirty="0" err="1"/>
              <a:t>express.static</a:t>
            </a:r>
            <a:r>
              <a:rPr lang="en-US" sz="1500" dirty="0"/>
              <a:t>()  passes static files to our application. Static files are files that clients download as they are from the server.</a:t>
            </a:r>
          </a:p>
          <a:p>
            <a:r>
              <a:rPr lang="en-US" sz="1500" dirty="0"/>
              <a:t>To pass a collection of files to the client side, we can create a ‘public’ folder which contains our static files, such as </a:t>
            </a:r>
            <a:r>
              <a:rPr lang="en-US" sz="1500" dirty="0" err="1"/>
              <a:t>index.html</a:t>
            </a:r>
            <a:r>
              <a:rPr lang="en-US" sz="1500" dirty="0"/>
              <a:t> and any data associated with it.</a:t>
            </a:r>
          </a:p>
        </p:txBody>
      </p:sp>
      <p:pic>
        <p:nvPicPr>
          <p:cNvPr id="6" name="Picture 5" descr="A screenshot of a computer code&#10;&#10;AI-generated content may be incorrect.">
            <a:extLst>
              <a:ext uri="{FF2B5EF4-FFF2-40B4-BE49-F238E27FC236}">
                <a16:creationId xmlns:a16="http://schemas.microsoft.com/office/drawing/2014/main" id="{2C374BCA-BF1D-F729-D27D-5B93DA1D2FDF}"/>
              </a:ext>
            </a:extLst>
          </p:cNvPr>
          <p:cNvPicPr>
            <a:picLocks noChangeAspect="1"/>
          </p:cNvPicPr>
          <p:nvPr/>
        </p:nvPicPr>
        <p:blipFill>
          <a:blip r:embed="rId2"/>
          <a:stretch>
            <a:fillRect/>
          </a:stretch>
        </p:blipFill>
        <p:spPr>
          <a:xfrm>
            <a:off x="5385816" y="2153491"/>
            <a:ext cx="6440424" cy="2495664"/>
          </a:xfrm>
          <a:prstGeom prst="rect">
            <a:avLst/>
          </a:prstGeom>
        </p:spPr>
      </p:pic>
    </p:spTree>
    <p:extLst>
      <p:ext uri="{BB962C8B-B14F-4D97-AF65-F5344CB8AC3E}">
        <p14:creationId xmlns:p14="http://schemas.microsoft.com/office/powerpoint/2010/main" val="402910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AA32-706C-CD15-1532-067023BF2E6A}"/>
              </a:ext>
            </a:extLst>
          </p:cNvPr>
          <p:cNvSpPr>
            <a:spLocks noGrp="1"/>
          </p:cNvSpPr>
          <p:nvPr>
            <p:ph type="title"/>
          </p:nvPr>
        </p:nvSpPr>
        <p:spPr/>
        <p:txBody>
          <a:bodyPr/>
          <a:lstStyle/>
          <a:p>
            <a:r>
              <a:rPr lang="en-US"/>
              <a:t>Client-side and server-side files</a:t>
            </a:r>
            <a:endParaRPr lang="en-US" dirty="0"/>
          </a:p>
        </p:txBody>
      </p:sp>
      <p:graphicFrame>
        <p:nvGraphicFramePr>
          <p:cNvPr id="21" name="Content Placeholder 2">
            <a:extLst>
              <a:ext uri="{FF2B5EF4-FFF2-40B4-BE49-F238E27FC236}">
                <a16:creationId xmlns:a16="http://schemas.microsoft.com/office/drawing/2014/main" id="{8D5B760C-23BE-B7B3-A5E3-FDCAD6FEBCC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388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7866-5AB2-8641-E5C6-C9736D48BC3D}"/>
              </a:ext>
            </a:extLst>
          </p:cNvPr>
          <p:cNvSpPr>
            <a:spLocks noGrp="1"/>
          </p:cNvSpPr>
          <p:nvPr>
            <p:ph type="title"/>
          </p:nvPr>
        </p:nvSpPr>
        <p:spPr/>
        <p:txBody>
          <a:bodyPr/>
          <a:lstStyle/>
          <a:p>
            <a:r>
              <a:rPr lang="en-US" dirty="0"/>
              <a:t>What our server will do</a:t>
            </a:r>
          </a:p>
        </p:txBody>
      </p:sp>
      <p:sp>
        <p:nvSpPr>
          <p:cNvPr id="3" name="Content Placeholder 2">
            <a:extLst>
              <a:ext uri="{FF2B5EF4-FFF2-40B4-BE49-F238E27FC236}">
                <a16:creationId xmlns:a16="http://schemas.microsoft.com/office/drawing/2014/main" id="{A73278D5-A18B-B033-95B2-7DE1A096B01D}"/>
              </a:ext>
            </a:extLst>
          </p:cNvPr>
          <p:cNvSpPr>
            <a:spLocks noGrp="1"/>
          </p:cNvSpPr>
          <p:nvPr>
            <p:ph idx="1"/>
          </p:nvPr>
        </p:nvSpPr>
        <p:spPr/>
        <p:txBody>
          <a:bodyPr/>
          <a:lstStyle/>
          <a:p>
            <a:r>
              <a:rPr lang="en-US" dirty="0"/>
              <a:t>So far we have been creating applications that run client-side only. There are a couple of issues with this.</a:t>
            </a:r>
          </a:p>
          <a:p>
            <a:r>
              <a:rPr lang="en-US" dirty="0"/>
              <a:t>We have identified some tasks that can’t be done client-side, such as storing and retrieving data. </a:t>
            </a:r>
          </a:p>
          <a:p>
            <a:r>
              <a:rPr lang="en-US" dirty="0"/>
              <a:t>However, authentication is also something we normally want to do server-side. </a:t>
            </a:r>
          </a:p>
          <a:p>
            <a:r>
              <a:rPr lang="en-US" dirty="0"/>
              <a:t>For example, if we are requesting data from an API which requires a key, then we don’t want to authenticate client-side since anyone could inspect the html code and get access to your private key.</a:t>
            </a:r>
          </a:p>
        </p:txBody>
      </p:sp>
    </p:spTree>
    <p:extLst>
      <p:ext uri="{BB962C8B-B14F-4D97-AF65-F5344CB8AC3E}">
        <p14:creationId xmlns:p14="http://schemas.microsoft.com/office/powerpoint/2010/main" val="31772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AA91-7BCE-B316-A108-6A641E26B292}"/>
              </a:ext>
            </a:extLst>
          </p:cNvPr>
          <p:cNvSpPr>
            <a:spLocks noGrp="1"/>
          </p:cNvSpPr>
          <p:nvPr>
            <p:ph type="title"/>
          </p:nvPr>
        </p:nvSpPr>
        <p:spPr>
          <a:xfrm>
            <a:off x="5868557" y="1138036"/>
            <a:ext cx="5444382" cy="1402470"/>
          </a:xfrm>
        </p:spPr>
        <p:txBody>
          <a:bodyPr anchor="t">
            <a:normAutofit/>
          </a:bodyPr>
          <a:lstStyle/>
          <a:p>
            <a:r>
              <a:rPr lang="en-US" sz="3200"/>
              <a:t>User-Geolocation</a:t>
            </a:r>
          </a:p>
        </p:txBody>
      </p:sp>
      <p:pic>
        <p:nvPicPr>
          <p:cNvPr id="17" name="Picture 16" descr="Person pointing on a map">
            <a:extLst>
              <a:ext uri="{FF2B5EF4-FFF2-40B4-BE49-F238E27FC236}">
                <a16:creationId xmlns:a16="http://schemas.microsoft.com/office/drawing/2014/main" id="{11CCB439-054F-5914-9038-66B2B1A33FC4}"/>
              </a:ext>
            </a:extLst>
          </p:cNvPr>
          <p:cNvPicPr>
            <a:picLocks noChangeAspect="1"/>
          </p:cNvPicPr>
          <p:nvPr/>
        </p:nvPicPr>
        <p:blipFill rotWithShape="1">
          <a:blip r:embed="rId2"/>
          <a:srcRect l="19126" r="30736" b="-1"/>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BBF7AC0B-28A2-7BC4-DE84-8546DBA5C47E}"/>
              </a:ext>
            </a:extLst>
          </p:cNvPr>
          <p:cNvSpPr>
            <a:spLocks noGrp="1"/>
          </p:cNvSpPr>
          <p:nvPr>
            <p:ph idx="1"/>
          </p:nvPr>
        </p:nvSpPr>
        <p:spPr>
          <a:xfrm>
            <a:off x="5868557" y="2551176"/>
            <a:ext cx="5444382" cy="3591207"/>
          </a:xfrm>
        </p:spPr>
        <p:txBody>
          <a:bodyPr>
            <a:normAutofit/>
          </a:bodyPr>
          <a:lstStyle/>
          <a:p>
            <a:r>
              <a:rPr lang="en-US" sz="1700" dirty="0"/>
              <a:t>Before we move on to developing our server, let’s get some data from the client-side to send to our server.</a:t>
            </a:r>
          </a:p>
          <a:p>
            <a:r>
              <a:rPr lang="en-US" sz="1700" dirty="0"/>
              <a:t>If we want to get our user’s geolocation to use in our web app, as in the case of some application like google maps, this can only be done client-side.</a:t>
            </a:r>
          </a:p>
          <a:p>
            <a:r>
              <a:rPr lang="en-US" sz="1700" dirty="0"/>
              <a:t>One tool we can use for this is the Navigator API. The Navigator API allows us to poll our user’s ‘state’ and identity.</a:t>
            </a:r>
          </a:p>
          <a:p>
            <a:r>
              <a:rPr lang="en-US" sz="1700" dirty="0">
                <a:hlinkClick r:id="rId3"/>
              </a:rPr>
              <a:t>https://developer.mozilla.org/en-US/docs/Web/API/Navigator</a:t>
            </a:r>
            <a:r>
              <a:rPr lang="en-US" sz="1700" dirty="0"/>
              <a:t> </a:t>
            </a:r>
          </a:p>
        </p:txBody>
      </p:sp>
    </p:spTree>
    <p:extLst>
      <p:ext uri="{BB962C8B-B14F-4D97-AF65-F5344CB8AC3E}">
        <p14:creationId xmlns:p14="http://schemas.microsoft.com/office/powerpoint/2010/main" val="308543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C8FCB3-8531-8564-AFB3-51D267658B00}"/>
              </a:ext>
            </a:extLst>
          </p:cNvPr>
          <p:cNvSpPr>
            <a:spLocks noGrp="1"/>
          </p:cNvSpPr>
          <p:nvPr>
            <p:ph type="title"/>
          </p:nvPr>
        </p:nvSpPr>
        <p:spPr>
          <a:xfrm>
            <a:off x="411480" y="991443"/>
            <a:ext cx="4443154" cy="1087819"/>
          </a:xfrm>
        </p:spPr>
        <p:txBody>
          <a:bodyPr anchor="b">
            <a:normAutofit/>
          </a:bodyPr>
          <a:lstStyle/>
          <a:p>
            <a:r>
              <a:rPr lang="en-US" sz="3400"/>
              <a:t>The navigator object</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A484C8-1B77-E165-0145-C0B11BD7A48A}"/>
              </a:ext>
            </a:extLst>
          </p:cNvPr>
          <p:cNvSpPr>
            <a:spLocks noGrp="1"/>
          </p:cNvSpPr>
          <p:nvPr>
            <p:ph idx="1"/>
          </p:nvPr>
        </p:nvSpPr>
        <p:spPr>
          <a:xfrm>
            <a:off x="411480" y="2684095"/>
            <a:ext cx="4443154" cy="3492868"/>
          </a:xfrm>
        </p:spPr>
        <p:txBody>
          <a:bodyPr>
            <a:normAutofit/>
          </a:bodyPr>
          <a:lstStyle/>
          <a:p>
            <a:r>
              <a:rPr lang="en-US" sz="1700"/>
              <a:t>The navigator API returns a ‘navigator’ object, which contains many methods for polling our client’s state.</a:t>
            </a:r>
          </a:p>
          <a:p>
            <a:r>
              <a:rPr lang="en-US" sz="1700"/>
              <a:t>One tool available to us through the navigator object is the Geolocation API</a:t>
            </a:r>
          </a:p>
          <a:p>
            <a:r>
              <a:rPr lang="en-US" sz="1700"/>
              <a:t>The Geolocation API is accessed via a call to navigator.geolocation; this will cause the user's browser to ask them for permission to access their location data. If they accept, then the browser will use the best available functionality on the device to access this information (for example, GPS).</a:t>
            </a:r>
          </a:p>
        </p:txBody>
      </p:sp>
      <p:pic>
        <p:nvPicPr>
          <p:cNvPr id="7" name="Graphic 6" descr="Website">
            <a:extLst>
              <a:ext uri="{FF2B5EF4-FFF2-40B4-BE49-F238E27FC236}">
                <a16:creationId xmlns:a16="http://schemas.microsoft.com/office/drawing/2014/main" id="{3A8CFDF1-19E6-8808-7C5A-7066E9018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3717493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5DDEBE-BBA3-A9B0-4D4C-589C313DCE5D}"/>
              </a:ext>
            </a:extLst>
          </p:cNvPr>
          <p:cNvSpPr>
            <a:spLocks noGrp="1"/>
          </p:cNvSpPr>
          <p:nvPr>
            <p:ph type="title"/>
          </p:nvPr>
        </p:nvSpPr>
        <p:spPr>
          <a:xfrm>
            <a:off x="411480" y="991443"/>
            <a:ext cx="4443154" cy="1087819"/>
          </a:xfrm>
        </p:spPr>
        <p:txBody>
          <a:bodyPr anchor="b">
            <a:normAutofit/>
          </a:bodyPr>
          <a:lstStyle/>
          <a:p>
            <a:r>
              <a:rPr lang="en-US" sz="3400"/>
              <a:t>Using the terminal</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C1CCD5-727D-7E42-35A2-F8C5F0C2A9A6}"/>
              </a:ext>
            </a:extLst>
          </p:cNvPr>
          <p:cNvSpPr>
            <a:spLocks noGrp="1"/>
          </p:cNvSpPr>
          <p:nvPr>
            <p:ph idx="1"/>
          </p:nvPr>
        </p:nvSpPr>
        <p:spPr>
          <a:xfrm>
            <a:off x="411480" y="2684095"/>
            <a:ext cx="4443154" cy="3492868"/>
          </a:xfrm>
        </p:spPr>
        <p:txBody>
          <a:bodyPr>
            <a:normAutofit/>
          </a:bodyPr>
          <a:lstStyle/>
          <a:p>
            <a:r>
              <a:rPr lang="en-US" sz="1800"/>
              <a:t>To use the terminal, we type command line prompts. These are instructions that tell the terminal what we want to do.</a:t>
            </a:r>
          </a:p>
          <a:p>
            <a:r>
              <a:rPr lang="en-US" sz="1800"/>
              <a:t>These commands vary from Windows to Mac, so here is a link to the basic commands on each OS: </a:t>
            </a:r>
            <a:r>
              <a:rPr lang="en-US" sz="1800">
                <a:hlinkClick r:id="rId2"/>
              </a:rPr>
              <a:t>https://gfranzini.gitbooks.io/tracer/content/support/command-line-mac-vs.-windows.html</a:t>
            </a:r>
            <a:r>
              <a:rPr lang="en-US" sz="1800"/>
              <a:t> </a:t>
            </a:r>
          </a:p>
        </p:txBody>
      </p:sp>
      <p:pic>
        <p:nvPicPr>
          <p:cNvPr id="5" name="Picture 4" descr="A screenshot of a computer&#10;&#10;Description automatically generated">
            <a:extLst>
              <a:ext uri="{FF2B5EF4-FFF2-40B4-BE49-F238E27FC236}">
                <a16:creationId xmlns:a16="http://schemas.microsoft.com/office/drawing/2014/main" id="{87D51750-947D-FEE0-93BD-5912F03C685F}"/>
              </a:ext>
            </a:extLst>
          </p:cNvPr>
          <p:cNvPicPr>
            <a:picLocks noChangeAspect="1"/>
          </p:cNvPicPr>
          <p:nvPr/>
        </p:nvPicPr>
        <p:blipFill>
          <a:blip r:embed="rId3"/>
          <a:stretch>
            <a:fillRect/>
          </a:stretch>
        </p:blipFill>
        <p:spPr>
          <a:xfrm>
            <a:off x="5385816" y="865406"/>
            <a:ext cx="6440424" cy="5071833"/>
          </a:xfrm>
          <a:prstGeom prst="rect">
            <a:avLst/>
          </a:prstGeom>
        </p:spPr>
      </p:pic>
    </p:spTree>
    <p:extLst>
      <p:ext uri="{BB962C8B-B14F-4D97-AF65-F5344CB8AC3E}">
        <p14:creationId xmlns:p14="http://schemas.microsoft.com/office/powerpoint/2010/main" val="1084306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5BF092-E784-578A-51AB-35C3F4E3C13B}"/>
              </a:ext>
            </a:extLst>
          </p:cNvPr>
          <p:cNvSpPr>
            <a:spLocks noGrp="1"/>
          </p:cNvSpPr>
          <p:nvPr>
            <p:ph type="title"/>
          </p:nvPr>
        </p:nvSpPr>
        <p:spPr>
          <a:xfrm>
            <a:off x="630936" y="4440365"/>
            <a:ext cx="4245864" cy="1722691"/>
          </a:xfrm>
        </p:spPr>
        <p:txBody>
          <a:bodyPr anchor="ctr">
            <a:normAutofit/>
          </a:bodyPr>
          <a:lstStyle/>
          <a:p>
            <a:r>
              <a:rPr lang="en-US" sz="5400"/>
              <a:t>Geolocation</a:t>
            </a:r>
          </a:p>
        </p:txBody>
      </p:sp>
      <p:pic>
        <p:nvPicPr>
          <p:cNvPr id="9" name="Picture 8" descr="A screen shot of a computer program&#10;&#10;Description automatically generated">
            <a:extLst>
              <a:ext uri="{FF2B5EF4-FFF2-40B4-BE49-F238E27FC236}">
                <a16:creationId xmlns:a16="http://schemas.microsoft.com/office/drawing/2014/main" id="{21C1EF11-4161-ADC2-F2F3-E11560AFED1A}"/>
              </a:ext>
            </a:extLst>
          </p:cNvPr>
          <p:cNvPicPr>
            <a:picLocks noChangeAspect="1"/>
          </p:cNvPicPr>
          <p:nvPr/>
        </p:nvPicPr>
        <p:blipFill>
          <a:blip r:embed="rId3"/>
          <a:stretch>
            <a:fillRect/>
          </a:stretch>
        </p:blipFill>
        <p:spPr>
          <a:xfrm>
            <a:off x="463296" y="389167"/>
            <a:ext cx="5471160" cy="3788776"/>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1CE3E4AF-6C55-F8D5-CC34-5BBD21EF4CBD}"/>
              </a:ext>
            </a:extLst>
          </p:cNvPr>
          <p:cNvPicPr>
            <a:picLocks noChangeAspect="1"/>
          </p:cNvPicPr>
          <p:nvPr/>
        </p:nvPicPr>
        <p:blipFill rotWithShape="1">
          <a:blip r:embed="rId4"/>
          <a:srcRect r="29166" b="-1"/>
          <a:stretch/>
        </p:blipFill>
        <p:spPr>
          <a:xfrm>
            <a:off x="6254496" y="642208"/>
            <a:ext cx="5471160" cy="3282694"/>
          </a:xfrm>
          <a:prstGeom prst="rect">
            <a:avLst/>
          </a:prstGeom>
        </p:spPr>
      </p:pic>
      <p:sp>
        <p:nvSpPr>
          <p:cNvPr id="27"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DFF77B-6389-F8C8-812A-0540D671561E}"/>
              </a:ext>
            </a:extLst>
          </p:cNvPr>
          <p:cNvSpPr>
            <a:spLocks noGrp="1"/>
          </p:cNvSpPr>
          <p:nvPr>
            <p:ph idx="1"/>
          </p:nvPr>
        </p:nvSpPr>
        <p:spPr>
          <a:xfrm>
            <a:off x="5333999" y="4440365"/>
            <a:ext cx="6214871" cy="1722691"/>
          </a:xfrm>
        </p:spPr>
        <p:txBody>
          <a:bodyPr anchor="ctr">
            <a:normAutofit/>
          </a:bodyPr>
          <a:lstStyle/>
          <a:p>
            <a:r>
              <a:rPr lang="en-US" sz="1700" dirty="0"/>
              <a:t>If we visit the documentation, we can find some starter code to put into </a:t>
            </a:r>
            <a:r>
              <a:rPr lang="en-US" sz="1700" dirty="0" err="1"/>
              <a:t>index.html</a:t>
            </a:r>
            <a:r>
              <a:rPr lang="en-US" sz="1700" dirty="0"/>
              <a:t>: </a:t>
            </a:r>
            <a:r>
              <a:rPr lang="en-US" sz="1700" dirty="0">
                <a:hlinkClick r:id="rId5"/>
              </a:rPr>
              <a:t>https://developer.mozilla.org/</a:t>
            </a:r>
            <a:r>
              <a:rPr lang="en-US" sz="1700" dirty="0">
                <a:hlinkClick r:id="rId6"/>
              </a:rPr>
              <a:t>en-US/docs/Web/API/Geolocation_API/Using_the_Geolocation_API</a:t>
            </a:r>
            <a:r>
              <a:rPr lang="en-US" sz="1700" dirty="0"/>
              <a:t> </a:t>
            </a:r>
          </a:p>
          <a:p>
            <a:r>
              <a:rPr lang="en-US" sz="1700" dirty="0"/>
              <a:t>Here we can run a quick test to see if the client’s geolocation is or isn’t available to use.</a:t>
            </a:r>
          </a:p>
        </p:txBody>
      </p:sp>
    </p:spTree>
    <p:extLst>
      <p:ext uri="{BB962C8B-B14F-4D97-AF65-F5344CB8AC3E}">
        <p14:creationId xmlns:p14="http://schemas.microsoft.com/office/powerpoint/2010/main" val="3289259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66ABB-D22F-B319-EFD4-CCFFB4EE0240}"/>
              </a:ext>
            </a:extLst>
          </p:cNvPr>
          <p:cNvSpPr>
            <a:spLocks noGrp="1"/>
          </p:cNvSpPr>
          <p:nvPr>
            <p:ph type="title"/>
          </p:nvPr>
        </p:nvSpPr>
        <p:spPr>
          <a:xfrm>
            <a:off x="411480" y="991443"/>
            <a:ext cx="4443154" cy="1087819"/>
          </a:xfrm>
        </p:spPr>
        <p:txBody>
          <a:bodyPr anchor="b">
            <a:normAutofit/>
          </a:bodyPr>
          <a:lstStyle/>
          <a:p>
            <a:r>
              <a:rPr lang="en-US" sz="3400"/>
              <a:t>Getting User Location</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0304662-F275-2BD9-147B-A0E2EF849E96}"/>
              </a:ext>
            </a:extLst>
          </p:cNvPr>
          <p:cNvSpPr>
            <a:spLocks noGrp="1"/>
          </p:cNvSpPr>
          <p:nvPr>
            <p:ph idx="1"/>
          </p:nvPr>
        </p:nvSpPr>
        <p:spPr>
          <a:xfrm>
            <a:off x="411480" y="2684095"/>
            <a:ext cx="4443154" cy="3492868"/>
          </a:xfrm>
        </p:spPr>
        <p:txBody>
          <a:bodyPr>
            <a:normAutofit/>
          </a:bodyPr>
          <a:lstStyle/>
          <a:p>
            <a:r>
              <a:rPr lang="en-US" sz="1800" dirty="0"/>
              <a:t>We can call the </a:t>
            </a:r>
            <a:r>
              <a:rPr lang="en-US" sz="1800" dirty="0" err="1"/>
              <a:t>getCurrentPosition</a:t>
            </a:r>
            <a:r>
              <a:rPr lang="en-US" sz="1800" dirty="0"/>
              <a:t>() function on the navigator object, this returns user's geolocation.</a:t>
            </a:r>
          </a:p>
          <a:p>
            <a:r>
              <a:rPr lang="en-US" sz="1800" dirty="0" err="1"/>
              <a:t>getCurrentPosition</a:t>
            </a:r>
            <a:r>
              <a:rPr lang="en-US" sz="1800" dirty="0"/>
              <a:t>() requires a function callback passed as an argument. We can do this by passing an anonymous function, which returns the user’s geolocation as an object.</a:t>
            </a:r>
          </a:p>
          <a:p>
            <a:r>
              <a:rPr lang="en-US" sz="1800" dirty="0"/>
              <a:t>Once the client accesses this site, they will get a prompt requesting their permission to share their location.</a:t>
            </a:r>
          </a:p>
        </p:txBody>
      </p:sp>
      <p:pic>
        <p:nvPicPr>
          <p:cNvPr id="5" name="Picture 4" descr="A screen shot of a computer code&#10;&#10;AI-generated content may be incorrect.">
            <a:extLst>
              <a:ext uri="{FF2B5EF4-FFF2-40B4-BE49-F238E27FC236}">
                <a16:creationId xmlns:a16="http://schemas.microsoft.com/office/drawing/2014/main" id="{0DCD5A58-E486-F1BA-4B32-66BCAD1A214C}"/>
              </a:ext>
            </a:extLst>
          </p:cNvPr>
          <p:cNvPicPr>
            <a:picLocks noChangeAspect="1"/>
          </p:cNvPicPr>
          <p:nvPr/>
        </p:nvPicPr>
        <p:blipFill>
          <a:blip r:embed="rId3"/>
          <a:stretch>
            <a:fillRect/>
          </a:stretch>
        </p:blipFill>
        <p:spPr>
          <a:xfrm>
            <a:off x="5266114" y="3151886"/>
            <a:ext cx="7162800" cy="1968500"/>
          </a:xfrm>
          <a:prstGeom prst="rect">
            <a:avLst/>
          </a:prstGeom>
        </p:spPr>
      </p:pic>
    </p:spTree>
    <p:extLst>
      <p:ext uri="{BB962C8B-B14F-4D97-AF65-F5344CB8AC3E}">
        <p14:creationId xmlns:p14="http://schemas.microsoft.com/office/powerpoint/2010/main" val="253088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483AB-1667-8928-1BFA-78A39822FC78}"/>
              </a:ext>
            </a:extLst>
          </p:cNvPr>
          <p:cNvSpPr>
            <a:spLocks noGrp="1"/>
          </p:cNvSpPr>
          <p:nvPr>
            <p:ph type="title"/>
          </p:nvPr>
        </p:nvSpPr>
        <p:spPr>
          <a:xfrm>
            <a:off x="411480" y="991443"/>
            <a:ext cx="4443154" cy="1087819"/>
          </a:xfrm>
        </p:spPr>
        <p:txBody>
          <a:bodyPr anchor="b">
            <a:normAutofit/>
          </a:bodyPr>
          <a:lstStyle/>
          <a:p>
            <a:r>
              <a:rPr lang="en-US" sz="3400" dirty="0"/>
              <a:t>Creating our own API</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FD5B088-C10E-2BEA-9184-31EE9A3AB328}"/>
              </a:ext>
            </a:extLst>
          </p:cNvPr>
          <p:cNvSpPr>
            <a:spLocks noGrp="1"/>
          </p:cNvSpPr>
          <p:nvPr>
            <p:ph idx="1"/>
          </p:nvPr>
        </p:nvSpPr>
        <p:spPr>
          <a:xfrm>
            <a:off x="411480" y="2684095"/>
            <a:ext cx="4443154" cy="3492868"/>
          </a:xfrm>
        </p:spPr>
        <p:txBody>
          <a:bodyPr>
            <a:normAutofit fontScale="92500" lnSpcReduction="10000"/>
          </a:bodyPr>
          <a:lstStyle/>
          <a:p>
            <a:r>
              <a:rPr lang="en-US" sz="1800" dirty="0"/>
              <a:t>In order to communicate with our express server we need to create an API endpoint. We can do this using the get() route in express.</a:t>
            </a:r>
          </a:p>
          <a:p>
            <a:r>
              <a:rPr lang="en-US" sz="1800" dirty="0"/>
              <a:t>Get() takes two arguments:</a:t>
            </a:r>
          </a:p>
          <a:p>
            <a:pPr lvl="1"/>
            <a:r>
              <a:rPr lang="en-US" sz="1400" dirty="0"/>
              <a:t>a string that defines the API endpoint</a:t>
            </a:r>
          </a:p>
          <a:p>
            <a:pPr lvl="1"/>
            <a:r>
              <a:rPr lang="en-US" sz="1400" dirty="0"/>
              <a:t>An anonymous function with two parameters: req and res</a:t>
            </a:r>
          </a:p>
          <a:p>
            <a:r>
              <a:rPr lang="en-US" sz="1800" dirty="0"/>
              <a:t>The req parameter listens out for data added as a query to the fetch request we create.</a:t>
            </a:r>
          </a:p>
          <a:p>
            <a:r>
              <a:rPr lang="en-US" sz="1800" dirty="0"/>
              <a:t>We can then use the res variable to send a response back from the server which contains some data.</a:t>
            </a:r>
          </a:p>
          <a:p>
            <a:endParaRPr lang="en-US" sz="1800" dirty="0"/>
          </a:p>
        </p:txBody>
      </p:sp>
      <p:pic>
        <p:nvPicPr>
          <p:cNvPr id="5" name="Picture 4" descr="A computer screen shot of a program&#10;&#10;AI-generated content may be incorrect.">
            <a:extLst>
              <a:ext uri="{FF2B5EF4-FFF2-40B4-BE49-F238E27FC236}">
                <a16:creationId xmlns:a16="http://schemas.microsoft.com/office/drawing/2014/main" id="{87D3025F-CFB3-9110-7383-07C4B19591BD}"/>
              </a:ext>
            </a:extLst>
          </p:cNvPr>
          <p:cNvPicPr>
            <a:picLocks noChangeAspect="1"/>
          </p:cNvPicPr>
          <p:nvPr/>
        </p:nvPicPr>
        <p:blipFill>
          <a:blip r:embed="rId2"/>
          <a:stretch>
            <a:fillRect/>
          </a:stretch>
        </p:blipFill>
        <p:spPr>
          <a:xfrm>
            <a:off x="5385816" y="1702661"/>
            <a:ext cx="6440424" cy="3397323"/>
          </a:xfrm>
          <a:prstGeom prst="rect">
            <a:avLst/>
          </a:prstGeom>
        </p:spPr>
      </p:pic>
    </p:spTree>
    <p:extLst>
      <p:ext uri="{BB962C8B-B14F-4D97-AF65-F5344CB8AC3E}">
        <p14:creationId xmlns:p14="http://schemas.microsoft.com/office/powerpoint/2010/main" val="124646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7778B-B636-0690-318F-53543DC4ECF4}"/>
              </a:ext>
            </a:extLst>
          </p:cNvPr>
          <p:cNvSpPr>
            <a:spLocks noGrp="1"/>
          </p:cNvSpPr>
          <p:nvPr>
            <p:ph type="title"/>
          </p:nvPr>
        </p:nvSpPr>
        <p:spPr>
          <a:xfrm>
            <a:off x="411480" y="991443"/>
            <a:ext cx="4443154" cy="1087819"/>
          </a:xfrm>
        </p:spPr>
        <p:txBody>
          <a:bodyPr anchor="b">
            <a:normAutofit/>
          </a:bodyPr>
          <a:lstStyle/>
          <a:p>
            <a:r>
              <a:rPr lang="en-US" sz="3400"/>
              <a:t>Client-side API get request</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074205-733C-AE32-0118-AB96CCF360BD}"/>
              </a:ext>
            </a:extLst>
          </p:cNvPr>
          <p:cNvSpPr>
            <a:spLocks noGrp="1"/>
          </p:cNvSpPr>
          <p:nvPr>
            <p:ph idx="1"/>
          </p:nvPr>
        </p:nvSpPr>
        <p:spPr>
          <a:xfrm>
            <a:off x="411480" y="2684095"/>
            <a:ext cx="4443154" cy="3492868"/>
          </a:xfrm>
        </p:spPr>
        <p:txBody>
          <a:bodyPr>
            <a:normAutofit/>
          </a:bodyPr>
          <a:lstStyle/>
          <a:p>
            <a:r>
              <a:rPr lang="en-US" sz="1800" dirty="0"/>
              <a:t>Now that we have a get route in our server, we need to make a fetch request from the client side.</a:t>
            </a:r>
          </a:p>
          <a:p>
            <a:r>
              <a:rPr lang="en-US" sz="1800" dirty="0"/>
              <a:t>We can write an async function to which we will pass our geolocation data.</a:t>
            </a:r>
          </a:p>
          <a:p>
            <a:r>
              <a:rPr lang="en-US" sz="1800" dirty="0"/>
              <a:t>Our function will then make a get request to the API endpoint we just created and using the query operator (?) encode the data we want to send to our server.</a:t>
            </a:r>
          </a:p>
        </p:txBody>
      </p:sp>
      <p:pic>
        <p:nvPicPr>
          <p:cNvPr id="5" name="Picture 4" descr="A screen shot of a computer code&#10;&#10;AI-generated content may be incorrect.">
            <a:extLst>
              <a:ext uri="{FF2B5EF4-FFF2-40B4-BE49-F238E27FC236}">
                <a16:creationId xmlns:a16="http://schemas.microsoft.com/office/drawing/2014/main" id="{93AFBED4-2F8F-2E3E-E96B-95CF63017D25}"/>
              </a:ext>
            </a:extLst>
          </p:cNvPr>
          <p:cNvPicPr>
            <a:picLocks noChangeAspect="1"/>
          </p:cNvPicPr>
          <p:nvPr/>
        </p:nvPicPr>
        <p:blipFill>
          <a:blip r:embed="rId2"/>
          <a:stretch>
            <a:fillRect/>
          </a:stretch>
        </p:blipFill>
        <p:spPr>
          <a:xfrm>
            <a:off x="5385816" y="1976379"/>
            <a:ext cx="6440424" cy="2849887"/>
          </a:xfrm>
          <a:prstGeom prst="rect">
            <a:avLst/>
          </a:prstGeom>
        </p:spPr>
      </p:pic>
    </p:spTree>
    <p:extLst>
      <p:ext uri="{BB962C8B-B14F-4D97-AF65-F5344CB8AC3E}">
        <p14:creationId xmlns:p14="http://schemas.microsoft.com/office/powerpoint/2010/main" val="321472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1F0B45-A034-7798-9D46-0BA8F4DF0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D1D5E-A84D-4F5A-A92F-7CB05FCE0C79}"/>
              </a:ext>
            </a:extLst>
          </p:cNvPr>
          <p:cNvSpPr>
            <a:spLocks noGrp="1"/>
          </p:cNvSpPr>
          <p:nvPr>
            <p:ph type="title"/>
          </p:nvPr>
        </p:nvSpPr>
        <p:spPr>
          <a:xfrm>
            <a:off x="481013" y="3752849"/>
            <a:ext cx="3290887" cy="2452687"/>
          </a:xfrm>
        </p:spPr>
        <p:txBody>
          <a:bodyPr anchor="ctr">
            <a:normAutofit/>
          </a:bodyPr>
          <a:lstStyle/>
          <a:p>
            <a:r>
              <a:rPr lang="en-US" sz="3600"/>
              <a:t>Client-side API get request</a:t>
            </a:r>
          </a:p>
        </p:txBody>
      </p:sp>
      <p:pic>
        <p:nvPicPr>
          <p:cNvPr id="4" name="Picture 3" descr="A screen shot of a computer code&#10;&#10;AI-generated content may be incorrect.">
            <a:extLst>
              <a:ext uri="{FF2B5EF4-FFF2-40B4-BE49-F238E27FC236}">
                <a16:creationId xmlns:a16="http://schemas.microsoft.com/office/drawing/2014/main" id="{7AFC83F6-FF62-18CE-F9CC-49C293095552}"/>
              </a:ext>
            </a:extLst>
          </p:cNvPr>
          <p:cNvPicPr>
            <a:picLocks noChangeAspect="1"/>
          </p:cNvPicPr>
          <p:nvPr/>
        </p:nvPicPr>
        <p:blipFill>
          <a:blip r:embed="rId2"/>
          <a:srcRect r="3072" b="1"/>
          <a:stretch>
            <a:fillRect/>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7D1272C5-FE28-4027-ED2B-E5C281FB525C}"/>
              </a:ext>
            </a:extLst>
          </p:cNvPr>
          <p:cNvSpPr>
            <a:spLocks noGrp="1"/>
          </p:cNvSpPr>
          <p:nvPr>
            <p:ph idx="1"/>
          </p:nvPr>
        </p:nvSpPr>
        <p:spPr>
          <a:xfrm>
            <a:off x="4223982" y="3752850"/>
            <a:ext cx="7485413" cy="2452687"/>
          </a:xfrm>
        </p:spPr>
        <p:txBody>
          <a:bodyPr anchor="ctr">
            <a:normAutofit/>
          </a:bodyPr>
          <a:lstStyle/>
          <a:p>
            <a:r>
              <a:rPr lang="en-US" sz="1800" dirty="0"/>
              <a:t>Now when we call our </a:t>
            </a:r>
            <a:r>
              <a:rPr lang="en-US" sz="1800" dirty="0" err="1"/>
              <a:t>getData</a:t>
            </a:r>
            <a:r>
              <a:rPr lang="en-US" sz="1800" dirty="0"/>
              <a:t>() function in our main JS code, our function will return the server data. Once the data successfully returns we can insert it into our html page.</a:t>
            </a:r>
          </a:p>
        </p:txBody>
      </p:sp>
    </p:spTree>
    <p:extLst>
      <p:ext uri="{BB962C8B-B14F-4D97-AF65-F5344CB8AC3E}">
        <p14:creationId xmlns:p14="http://schemas.microsoft.com/office/powerpoint/2010/main" val="139739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44E49-B3B5-6909-8848-DD7BFB73E506}"/>
              </a:ext>
            </a:extLst>
          </p:cNvPr>
          <p:cNvSpPr>
            <a:spLocks noGrp="1"/>
          </p:cNvSpPr>
          <p:nvPr>
            <p:ph type="title"/>
          </p:nvPr>
        </p:nvSpPr>
        <p:spPr>
          <a:xfrm>
            <a:off x="612648" y="365125"/>
            <a:ext cx="5295015" cy="2063808"/>
          </a:xfrm>
        </p:spPr>
        <p:txBody>
          <a:bodyPr anchor="b">
            <a:normAutofit/>
          </a:bodyPr>
          <a:lstStyle/>
          <a:p>
            <a:r>
              <a:rPr lang="en-US" sz="5400"/>
              <a:t>Client-side</a:t>
            </a:r>
          </a:p>
        </p:txBody>
      </p:sp>
      <p:sp>
        <p:nvSpPr>
          <p:cNvPr id="3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sX0" fmla="*/ 0 w 4343400"/>
              <a:gd name="csY0" fmla="*/ 0 h 18288"/>
              <a:gd name="csX1" fmla="*/ 577052 w 4343400"/>
              <a:gd name="csY1" fmla="*/ 0 h 18288"/>
              <a:gd name="csX2" fmla="*/ 1067235 w 4343400"/>
              <a:gd name="csY2" fmla="*/ 0 h 18288"/>
              <a:gd name="csX3" fmla="*/ 1600853 w 4343400"/>
              <a:gd name="csY3" fmla="*/ 0 h 18288"/>
              <a:gd name="csX4" fmla="*/ 2264773 w 4343400"/>
              <a:gd name="csY4" fmla="*/ 0 h 18288"/>
              <a:gd name="csX5" fmla="*/ 2841825 w 4343400"/>
              <a:gd name="csY5" fmla="*/ 0 h 18288"/>
              <a:gd name="csX6" fmla="*/ 3375442 w 4343400"/>
              <a:gd name="csY6" fmla="*/ 0 h 18288"/>
              <a:gd name="csX7" fmla="*/ 4343400 w 4343400"/>
              <a:gd name="csY7" fmla="*/ 0 h 18288"/>
              <a:gd name="csX8" fmla="*/ 4343400 w 4343400"/>
              <a:gd name="csY8" fmla="*/ 18288 h 18288"/>
              <a:gd name="csX9" fmla="*/ 3722914 w 4343400"/>
              <a:gd name="csY9" fmla="*/ 18288 h 18288"/>
              <a:gd name="csX10" fmla="*/ 3189297 w 4343400"/>
              <a:gd name="csY10" fmla="*/ 18288 h 18288"/>
              <a:gd name="csX11" fmla="*/ 2481943 w 4343400"/>
              <a:gd name="csY11" fmla="*/ 18288 h 18288"/>
              <a:gd name="csX12" fmla="*/ 1904891 w 4343400"/>
              <a:gd name="csY12" fmla="*/ 18288 h 18288"/>
              <a:gd name="csX13" fmla="*/ 1414707 w 4343400"/>
              <a:gd name="csY13" fmla="*/ 18288 h 18288"/>
              <a:gd name="csX14" fmla="*/ 750788 w 4343400"/>
              <a:gd name="csY14" fmla="*/ 18288 h 18288"/>
              <a:gd name="csX15" fmla="*/ 0 w 4343400"/>
              <a:gd name="csY15" fmla="*/ 18288 h 18288"/>
              <a:gd name="csX16" fmla="*/ 0 w 43434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F8765C-FF32-B0E3-7A7F-CAB52CB6CF0D}"/>
              </a:ext>
            </a:extLst>
          </p:cNvPr>
          <p:cNvSpPr>
            <a:spLocks noGrp="1"/>
          </p:cNvSpPr>
          <p:nvPr>
            <p:ph idx="1"/>
          </p:nvPr>
        </p:nvSpPr>
        <p:spPr>
          <a:xfrm>
            <a:off x="612648" y="2908005"/>
            <a:ext cx="5295015" cy="3268957"/>
          </a:xfrm>
        </p:spPr>
        <p:txBody>
          <a:bodyPr>
            <a:normAutofit/>
          </a:bodyPr>
          <a:lstStyle/>
          <a:p>
            <a:r>
              <a:rPr lang="en-US" sz="2200"/>
              <a:t>So far everything we have coded has been client-side.</a:t>
            </a:r>
          </a:p>
          <a:p>
            <a:r>
              <a:rPr lang="en-US" sz="2200"/>
              <a:t>All our code has been directly written into the HTML document or included as a JS file. </a:t>
            </a:r>
          </a:p>
          <a:p>
            <a:r>
              <a:rPr lang="en-US" sz="2200"/>
              <a:t>This code executes all its processes in the user’s browser.  </a:t>
            </a:r>
          </a:p>
        </p:txBody>
      </p:sp>
      <p:pic>
        <p:nvPicPr>
          <p:cNvPr id="6" name="Picture 5" descr="A graph of a graph with red and purple dots&#10;&#10;Description automatically generated with medium confidence">
            <a:extLst>
              <a:ext uri="{FF2B5EF4-FFF2-40B4-BE49-F238E27FC236}">
                <a16:creationId xmlns:a16="http://schemas.microsoft.com/office/drawing/2014/main" id="{72592FF8-1AC4-3319-4020-62921ACEAC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35" r="3" b="32184"/>
          <a:stretch/>
        </p:blipFill>
        <p:spPr>
          <a:xfrm>
            <a:off x="6396397" y="1008548"/>
            <a:ext cx="2603605" cy="1592160"/>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00CFC500-7183-9E24-316B-8305D15BE40F}"/>
              </a:ext>
            </a:extLst>
          </p:cNvPr>
          <p:cNvPicPr>
            <a:picLocks noChangeAspect="1"/>
          </p:cNvPicPr>
          <p:nvPr/>
        </p:nvPicPr>
        <p:blipFill>
          <a:blip r:embed="rId3"/>
          <a:stretch>
            <a:fillRect/>
          </a:stretch>
        </p:blipFill>
        <p:spPr>
          <a:xfrm>
            <a:off x="9224328" y="785967"/>
            <a:ext cx="2603605" cy="2037320"/>
          </a:xfrm>
          <a:prstGeom prst="rect">
            <a:avLst/>
          </a:prstGeom>
        </p:spPr>
      </p:pic>
      <p:pic>
        <p:nvPicPr>
          <p:cNvPr id="5" name="Picture 4" descr="A map of the hubble telescope&#10;&#10;Description automatically generated">
            <a:extLst>
              <a:ext uri="{FF2B5EF4-FFF2-40B4-BE49-F238E27FC236}">
                <a16:creationId xmlns:a16="http://schemas.microsoft.com/office/drawing/2014/main" id="{03F82606-608F-7428-B944-6850F61E53B6}"/>
              </a:ext>
            </a:extLst>
          </p:cNvPr>
          <p:cNvPicPr>
            <a:picLocks noChangeAspect="1"/>
          </p:cNvPicPr>
          <p:nvPr/>
        </p:nvPicPr>
        <p:blipFill rotWithShape="1">
          <a:blip r:embed="rId4"/>
          <a:srcRect r="245" b="-4"/>
          <a:stretch/>
        </p:blipFill>
        <p:spPr>
          <a:xfrm>
            <a:off x="6863102" y="3426258"/>
            <a:ext cx="4498125" cy="2750705"/>
          </a:xfrm>
          <a:prstGeom prst="rect">
            <a:avLst/>
          </a:prstGeom>
        </p:spPr>
      </p:pic>
    </p:spTree>
    <p:extLst>
      <p:ext uri="{BB962C8B-B14F-4D97-AF65-F5344CB8AC3E}">
        <p14:creationId xmlns:p14="http://schemas.microsoft.com/office/powerpoint/2010/main" val="284027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44E49-B3B5-6909-8848-DD7BFB73E506}"/>
              </a:ext>
            </a:extLst>
          </p:cNvPr>
          <p:cNvSpPr>
            <a:spLocks noGrp="1"/>
          </p:cNvSpPr>
          <p:nvPr>
            <p:ph type="title"/>
          </p:nvPr>
        </p:nvSpPr>
        <p:spPr>
          <a:xfrm>
            <a:off x="411480" y="991443"/>
            <a:ext cx="4443154" cy="1087819"/>
          </a:xfrm>
        </p:spPr>
        <p:txBody>
          <a:bodyPr anchor="b">
            <a:normAutofit/>
          </a:bodyPr>
          <a:lstStyle/>
          <a:p>
            <a:r>
              <a:rPr lang="en-US" sz="3400"/>
              <a:t>Client-side vs. Server-side</a:t>
            </a:r>
          </a:p>
        </p:txBody>
      </p:sp>
      <p:sp>
        <p:nvSpPr>
          <p:cNvPr id="2057" name="Rectangle 205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8765C-FF32-B0E3-7A7F-CAB52CB6CF0D}"/>
              </a:ext>
            </a:extLst>
          </p:cNvPr>
          <p:cNvSpPr>
            <a:spLocks noGrp="1"/>
          </p:cNvSpPr>
          <p:nvPr>
            <p:ph idx="1"/>
          </p:nvPr>
        </p:nvSpPr>
        <p:spPr>
          <a:xfrm>
            <a:off x="411480" y="2684095"/>
            <a:ext cx="4443154" cy="3492868"/>
          </a:xfrm>
        </p:spPr>
        <p:txBody>
          <a:bodyPr>
            <a:normAutofit/>
          </a:bodyPr>
          <a:lstStyle/>
          <a:p>
            <a:r>
              <a:rPr lang="en-US" sz="1800"/>
              <a:t>There are, however, many things you will need to do with data that cannot be done client-side.</a:t>
            </a:r>
          </a:p>
          <a:p>
            <a:r>
              <a:rPr lang="en-US" sz="1800"/>
              <a:t>The purpose of server-side scripting is primarily related to data ‘persistence’. That is the storage and management of data for a particular application.</a:t>
            </a:r>
          </a:p>
          <a:p>
            <a:r>
              <a:rPr lang="en-US" sz="1800"/>
              <a:t>Data persistence is very difficult and unsustainable to implement on the client’s side. </a:t>
            </a:r>
          </a:p>
        </p:txBody>
      </p:sp>
      <p:pic>
        <p:nvPicPr>
          <p:cNvPr id="2050" name="Picture 2" descr="Understanding &quot;Server-Side&quot; and &quot;Client-Side&quot; in WordPress - WPShout Courses">
            <a:extLst>
              <a:ext uri="{FF2B5EF4-FFF2-40B4-BE49-F238E27FC236}">
                <a16:creationId xmlns:a16="http://schemas.microsoft.com/office/drawing/2014/main" id="{92A9AAAF-7CA9-AC1B-56AE-F9B32600BA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219629"/>
            <a:ext cx="6440424" cy="43633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A8EFBA-9411-28EE-4665-C714D76FB1FF}"/>
              </a:ext>
            </a:extLst>
          </p:cNvPr>
          <p:cNvSpPr txBox="1"/>
          <p:nvPr/>
        </p:nvSpPr>
        <p:spPr>
          <a:xfrm>
            <a:off x="5385816" y="5897342"/>
            <a:ext cx="6962860" cy="646331"/>
          </a:xfrm>
          <a:prstGeom prst="rect">
            <a:avLst/>
          </a:prstGeom>
          <a:noFill/>
        </p:spPr>
        <p:txBody>
          <a:bodyPr wrap="square" rtlCol="0">
            <a:spAutoFit/>
          </a:bodyPr>
          <a:lstStyle/>
          <a:p>
            <a:r>
              <a:rPr lang="en-GB" sz="1200" b="0" i="0" dirty="0">
                <a:solidFill>
                  <a:srgbClr val="222222"/>
                </a:solidFill>
                <a:effectLst/>
                <a:latin typeface="AvenirNextLTPro"/>
              </a:rPr>
              <a:t>‘Understanding “Server-Side” and “Client-Side” in WordPress’. </a:t>
            </a:r>
            <a:r>
              <a:rPr lang="en-GB" sz="1200" b="0" i="1" dirty="0" err="1">
                <a:solidFill>
                  <a:srgbClr val="222222"/>
                </a:solidFill>
                <a:effectLst/>
                <a:latin typeface="AvenirNextLTPro"/>
              </a:rPr>
              <a:t>WPShout</a:t>
            </a:r>
            <a:r>
              <a:rPr lang="en-GB" sz="1200" b="0" i="1" dirty="0">
                <a:solidFill>
                  <a:srgbClr val="222222"/>
                </a:solidFill>
                <a:effectLst/>
                <a:latin typeface="AvenirNextLTPro"/>
              </a:rPr>
              <a:t> Courses</a:t>
            </a:r>
            <a:r>
              <a:rPr lang="en-GB" sz="1200" b="0" i="0" dirty="0">
                <a:solidFill>
                  <a:srgbClr val="222222"/>
                </a:solidFill>
                <a:effectLst/>
                <a:latin typeface="AvenirNextLTPro"/>
              </a:rPr>
              <a:t>, https://</a:t>
            </a:r>
            <a:r>
              <a:rPr lang="en-GB" sz="1200" b="0" i="0" dirty="0" err="1">
                <a:solidFill>
                  <a:srgbClr val="222222"/>
                </a:solidFill>
                <a:effectLst/>
                <a:latin typeface="AvenirNextLTPro"/>
              </a:rPr>
              <a:t>courses.wpshout.com</a:t>
            </a:r>
            <a:r>
              <a:rPr lang="en-GB" sz="1200" b="0" i="0" dirty="0">
                <a:solidFill>
                  <a:srgbClr val="222222"/>
                </a:solidFill>
                <a:effectLst/>
                <a:latin typeface="AvenirNextLTPro"/>
              </a:rPr>
              <a:t>/</a:t>
            </a:r>
            <a:r>
              <a:rPr lang="en-GB" sz="1200" b="0" i="0" dirty="0" err="1">
                <a:solidFill>
                  <a:srgbClr val="222222"/>
                </a:solidFill>
                <a:effectLst/>
                <a:latin typeface="AvenirNextLTPro"/>
              </a:rPr>
              <a:t>uar</a:t>
            </a:r>
            <a:r>
              <a:rPr lang="en-GB" sz="1200" b="0" i="0" dirty="0">
                <a:solidFill>
                  <a:srgbClr val="222222"/>
                </a:solidFill>
                <a:effectLst/>
                <a:latin typeface="AvenirNextLTPro"/>
              </a:rPr>
              <a:t>-chapter/understanding-server-side-and-client-side-in-</a:t>
            </a:r>
            <a:r>
              <a:rPr lang="en-GB" sz="1200" b="0" i="0" dirty="0" err="1">
                <a:solidFill>
                  <a:srgbClr val="222222"/>
                </a:solidFill>
                <a:effectLst/>
                <a:latin typeface="AvenirNextLTPro"/>
              </a:rPr>
              <a:t>wordpress</a:t>
            </a:r>
            <a:r>
              <a:rPr lang="en-GB" sz="1200" b="0" i="0" dirty="0">
                <a:solidFill>
                  <a:srgbClr val="222222"/>
                </a:solidFill>
                <a:effectLst/>
                <a:latin typeface="AvenirNextLTPro"/>
              </a:rPr>
              <a:t>/. Accessed 26 Feb. 2024.</a:t>
            </a:r>
            <a:endParaRPr lang="en-US" sz="1200" dirty="0"/>
          </a:p>
        </p:txBody>
      </p:sp>
    </p:spTree>
    <p:extLst>
      <p:ext uri="{BB962C8B-B14F-4D97-AF65-F5344CB8AC3E}">
        <p14:creationId xmlns:p14="http://schemas.microsoft.com/office/powerpoint/2010/main" val="234539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967D60-96BE-22E0-EA2A-D3385472A24B}"/>
            </a:ext>
          </a:extLst>
        </p:cNvPr>
        <p:cNvGrpSpPr/>
        <p:nvPr/>
      </p:nvGrpSpPr>
      <p:grpSpPr>
        <a:xfrm>
          <a:off x="0" y="0"/>
          <a:ext cx="0" cy="0"/>
          <a:chOff x="0" y="0"/>
          <a:chExt cx="0" cy="0"/>
        </a:xfrm>
      </p:grpSpPr>
      <p:sp useBgFill="1">
        <p:nvSpPr>
          <p:cNvPr id="1074" name="Rectangle 107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Rectangle 107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78" name="Rectangle 107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B0CAE8-A05A-19B8-1116-07DD694A3D66}"/>
              </a:ext>
            </a:extLst>
          </p:cNvPr>
          <p:cNvSpPr>
            <a:spLocks noGrp="1"/>
          </p:cNvSpPr>
          <p:nvPr>
            <p:ph idx="1"/>
          </p:nvPr>
        </p:nvSpPr>
        <p:spPr>
          <a:xfrm>
            <a:off x="411480" y="2684095"/>
            <a:ext cx="4443154" cy="3492868"/>
          </a:xfrm>
        </p:spPr>
        <p:txBody>
          <a:bodyPr>
            <a:normAutofit/>
          </a:bodyPr>
          <a:lstStyle/>
          <a:p>
            <a:pPr marL="0" indent="0">
              <a:buNone/>
            </a:pPr>
            <a:r>
              <a:rPr lang="en-US" sz="1500" dirty="0"/>
              <a:t>We established at the start of this course that JS is an interpreted language (i.e., not compiled). </a:t>
            </a:r>
          </a:p>
          <a:p>
            <a:pPr marL="0" indent="0">
              <a:buNone/>
            </a:pPr>
            <a:r>
              <a:rPr lang="en-US" sz="1500" dirty="0"/>
              <a:t> JS requires an interpreter, aka a runtime environment, for the computer to execute the code.</a:t>
            </a:r>
          </a:p>
          <a:p>
            <a:pPr marL="0" indent="0">
              <a:buNone/>
            </a:pPr>
            <a:r>
              <a:rPr lang="en-US" sz="1500" dirty="0"/>
              <a:t>This runtime environment can live in the browser, such as how we have been coding with JS so far; or on a dedicated computer, using </a:t>
            </a:r>
            <a:r>
              <a:rPr lang="en-US" sz="1500" dirty="0" err="1"/>
              <a:t>node.js</a:t>
            </a:r>
            <a:r>
              <a:rPr lang="en-US" sz="1500" dirty="0"/>
              <a:t>.</a:t>
            </a:r>
          </a:p>
          <a:p>
            <a:pPr marL="0" indent="0">
              <a:buNone/>
            </a:pPr>
            <a:r>
              <a:rPr lang="en-US" sz="1500" dirty="0"/>
              <a:t>Node.js is a runtime environment for JS, primarily used for coding servers and API interactions.</a:t>
            </a:r>
          </a:p>
          <a:p>
            <a:pPr marL="0" indent="0">
              <a:buNone/>
            </a:pPr>
            <a:endParaRPr lang="en-US" sz="1500" dirty="0"/>
          </a:p>
        </p:txBody>
      </p:sp>
      <p:pic>
        <p:nvPicPr>
          <p:cNvPr id="6" name="Picture 8" descr="What Exactly is Node.js? Explained for Beginners">
            <a:extLst>
              <a:ext uri="{FF2B5EF4-FFF2-40B4-BE49-F238E27FC236}">
                <a16:creationId xmlns:a16="http://schemas.microsoft.com/office/drawing/2014/main" id="{E508AF83-7912-C587-F610-846968DE1F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791218"/>
            <a:ext cx="6440424" cy="322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4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967D60-96BE-22E0-EA2A-D3385472A24B}"/>
            </a:ext>
          </a:extLst>
        </p:cNvPr>
        <p:cNvGrpSpPr/>
        <p:nvPr/>
      </p:nvGrpSpPr>
      <p:grpSpPr>
        <a:xfrm>
          <a:off x="0" y="0"/>
          <a:ext cx="0" cy="0"/>
          <a:chOff x="0" y="0"/>
          <a:chExt cx="0" cy="0"/>
        </a:xfrm>
      </p:grpSpPr>
      <p:sp useBgFill="1">
        <p:nvSpPr>
          <p:cNvPr id="1081" name="Rectangle 108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4B5E2-B2BE-BC76-F1C5-B726EA1A3456}"/>
              </a:ext>
            </a:extLst>
          </p:cNvPr>
          <p:cNvSpPr>
            <a:spLocks noGrp="1"/>
          </p:cNvSpPr>
          <p:nvPr>
            <p:ph type="title"/>
          </p:nvPr>
        </p:nvSpPr>
        <p:spPr>
          <a:xfrm>
            <a:off x="6739128" y="638089"/>
            <a:ext cx="5239512" cy="1476801"/>
          </a:xfrm>
        </p:spPr>
        <p:txBody>
          <a:bodyPr anchor="b">
            <a:normAutofit/>
          </a:bodyPr>
          <a:lstStyle/>
          <a:p>
            <a:r>
              <a:rPr lang="en-US" sz="5000" dirty="0"/>
              <a:t>Working with Node</a:t>
            </a:r>
          </a:p>
        </p:txBody>
      </p:sp>
      <p:sp>
        <p:nvSpPr>
          <p:cNvPr id="1083"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B0CAE8-A05A-19B8-1116-07DD694A3D66}"/>
              </a:ext>
            </a:extLst>
          </p:cNvPr>
          <p:cNvSpPr>
            <a:spLocks noGrp="1"/>
          </p:cNvSpPr>
          <p:nvPr>
            <p:ph idx="1"/>
          </p:nvPr>
        </p:nvSpPr>
        <p:spPr>
          <a:xfrm>
            <a:off x="6739128" y="2664886"/>
            <a:ext cx="4818888" cy="3550789"/>
          </a:xfrm>
        </p:spPr>
        <p:txBody>
          <a:bodyPr anchor="t">
            <a:normAutofit/>
          </a:bodyPr>
          <a:lstStyle/>
          <a:p>
            <a:pPr marL="0" indent="0">
              <a:buNone/>
            </a:pPr>
            <a:r>
              <a:rPr lang="en-US" sz="2200" dirty="0"/>
              <a:t>Once Node is installed, you can open your terminal window and type node to start the runtime environment.</a:t>
            </a:r>
          </a:p>
          <a:p>
            <a:pPr marL="0" indent="0">
              <a:buNone/>
            </a:pPr>
            <a:r>
              <a:rPr lang="en-US" sz="2200" dirty="0"/>
              <a:t>You can then start typing JS code into the console. </a:t>
            </a:r>
          </a:p>
          <a:p>
            <a:pPr marL="0" indent="0">
              <a:buNone/>
            </a:pPr>
            <a:r>
              <a:rPr lang="en-US" sz="2200" dirty="0"/>
              <a:t>However, the most common way to use node is to write JS files in a code editor, then run them through node.</a:t>
            </a:r>
          </a:p>
        </p:txBody>
      </p:sp>
      <p:pic>
        <p:nvPicPr>
          <p:cNvPr id="8" name="Picture 7" descr="A screenshot of a computer&#10;&#10;Description automatically generated">
            <a:extLst>
              <a:ext uri="{FF2B5EF4-FFF2-40B4-BE49-F238E27FC236}">
                <a16:creationId xmlns:a16="http://schemas.microsoft.com/office/drawing/2014/main" id="{ED429053-6D31-CBA9-5C69-E902607109A8}"/>
              </a:ext>
            </a:extLst>
          </p:cNvPr>
          <p:cNvPicPr>
            <a:picLocks noChangeAspect="1"/>
          </p:cNvPicPr>
          <p:nvPr/>
        </p:nvPicPr>
        <p:blipFill>
          <a:blip r:embed="rId3"/>
          <a:stretch>
            <a:fillRect/>
          </a:stretch>
        </p:blipFill>
        <p:spPr>
          <a:xfrm>
            <a:off x="449036" y="1957786"/>
            <a:ext cx="5829844" cy="3763180"/>
          </a:xfrm>
          <a:prstGeom prst="rect">
            <a:avLst/>
          </a:prstGeom>
        </p:spPr>
      </p:pic>
    </p:spTree>
    <p:extLst>
      <p:ext uri="{BB962C8B-B14F-4D97-AF65-F5344CB8AC3E}">
        <p14:creationId xmlns:p14="http://schemas.microsoft.com/office/powerpoint/2010/main" val="351475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30E15-437C-B921-3FFF-C21E048EB789}"/>
              </a:ext>
            </a:extLst>
          </p:cNvPr>
          <p:cNvSpPr>
            <a:spLocks noGrp="1"/>
          </p:cNvSpPr>
          <p:nvPr>
            <p:ph type="title"/>
          </p:nvPr>
        </p:nvSpPr>
        <p:spPr>
          <a:xfrm>
            <a:off x="4572001" y="601744"/>
            <a:ext cx="6781800" cy="1338696"/>
          </a:xfrm>
        </p:spPr>
        <p:txBody>
          <a:bodyPr>
            <a:normAutofit/>
          </a:bodyPr>
          <a:lstStyle/>
          <a:p>
            <a:r>
              <a:rPr lang="en-US" dirty="0"/>
              <a:t>Why Node?</a:t>
            </a:r>
          </a:p>
        </p:txBody>
      </p:sp>
      <p:pic>
        <p:nvPicPr>
          <p:cNvPr id="15" name="Picture 14" descr="Illuminated server room panel">
            <a:extLst>
              <a:ext uri="{FF2B5EF4-FFF2-40B4-BE49-F238E27FC236}">
                <a16:creationId xmlns:a16="http://schemas.microsoft.com/office/drawing/2014/main" id="{88DC01AD-E361-4220-448F-F06A091C229F}"/>
              </a:ext>
            </a:extLst>
          </p:cNvPr>
          <p:cNvPicPr>
            <a:picLocks noChangeAspect="1"/>
          </p:cNvPicPr>
          <p:nvPr/>
        </p:nvPicPr>
        <p:blipFill rotWithShape="1">
          <a:blip r:embed="rId2"/>
          <a:srcRect l="28361" r="3509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17BE740E-48F1-B74B-A11C-CF3882C32148}"/>
              </a:ext>
            </a:extLst>
          </p:cNvPr>
          <p:cNvSpPr>
            <a:spLocks noGrp="1"/>
          </p:cNvSpPr>
          <p:nvPr>
            <p:ph idx="1"/>
          </p:nvPr>
        </p:nvSpPr>
        <p:spPr>
          <a:xfrm>
            <a:off x="4572001" y="2201958"/>
            <a:ext cx="6781800" cy="3900730"/>
          </a:xfrm>
        </p:spPr>
        <p:txBody>
          <a:bodyPr anchor="t">
            <a:normAutofit/>
          </a:bodyPr>
          <a:lstStyle/>
          <a:p>
            <a:r>
              <a:rPr lang="en-US" sz="2000" dirty="0"/>
              <a:t>We will be using Node to create a server.</a:t>
            </a:r>
          </a:p>
          <a:p>
            <a:r>
              <a:rPr lang="en-US" sz="2000" dirty="0"/>
              <a:t>A server is an application that runs code and listens for requests from users who want to connect to it.</a:t>
            </a:r>
          </a:p>
          <a:p>
            <a:r>
              <a:rPr lang="en-US" sz="2000" dirty="0"/>
              <a:t>The server is the central repository for the data of our applications. Users make requests to the server to access this data.</a:t>
            </a:r>
          </a:p>
          <a:p>
            <a:r>
              <a:rPr lang="en-US" sz="2000" dirty="0"/>
              <a:t>The server then executes the necessary code for the application to function and load the data to the client’s side. </a:t>
            </a:r>
          </a:p>
        </p:txBody>
      </p:sp>
    </p:spTree>
    <p:extLst>
      <p:ext uri="{BB962C8B-B14F-4D97-AF65-F5344CB8AC3E}">
        <p14:creationId xmlns:p14="http://schemas.microsoft.com/office/powerpoint/2010/main" val="390002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9" name="Rectangle 514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5D87-FF47-5BAA-76D7-C3230319AC42}"/>
              </a:ext>
            </a:extLst>
          </p:cNvPr>
          <p:cNvSpPr>
            <a:spLocks noGrp="1"/>
          </p:cNvSpPr>
          <p:nvPr>
            <p:ph type="title"/>
          </p:nvPr>
        </p:nvSpPr>
        <p:spPr>
          <a:xfrm>
            <a:off x="630936" y="640823"/>
            <a:ext cx="3419856" cy="5583148"/>
          </a:xfrm>
        </p:spPr>
        <p:txBody>
          <a:bodyPr anchor="ctr">
            <a:normAutofit/>
          </a:bodyPr>
          <a:lstStyle/>
          <a:p>
            <a:r>
              <a:rPr lang="en-US" sz="5000"/>
              <a:t>Node Frameworks</a:t>
            </a:r>
          </a:p>
        </p:txBody>
      </p:sp>
      <p:sp>
        <p:nvSpPr>
          <p:cNvPr id="515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8" name="Picture 8" descr="15 Best Node JS Frameworks Used For Web &amp; Enterprise in 2019">
            <a:extLst>
              <a:ext uri="{FF2B5EF4-FFF2-40B4-BE49-F238E27FC236}">
                <a16:creationId xmlns:a16="http://schemas.microsoft.com/office/drawing/2014/main" id="{FE00D3A5-65F0-AF1C-D11F-A39A8DA0B8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053709"/>
            <a:ext cx="6894576" cy="30680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5CC8222-D593-FB8D-DA32-931B229B9190}"/>
              </a:ext>
            </a:extLst>
          </p:cNvPr>
          <p:cNvSpPr>
            <a:spLocks noGrp="1"/>
          </p:cNvSpPr>
          <p:nvPr>
            <p:ph idx="1"/>
          </p:nvPr>
        </p:nvSpPr>
        <p:spPr>
          <a:xfrm>
            <a:off x="4654296" y="4375804"/>
            <a:ext cx="6894576" cy="2175308"/>
          </a:xfrm>
        </p:spPr>
        <p:txBody>
          <a:bodyPr anchor="t">
            <a:noAutofit/>
          </a:bodyPr>
          <a:lstStyle/>
          <a:p>
            <a:r>
              <a:rPr lang="en-US" sz="1600" dirty="0"/>
              <a:t>A typical way to use node is to use a package or framework which already has some of the functionality you wish your server to have.</a:t>
            </a:r>
          </a:p>
          <a:p>
            <a:r>
              <a:rPr lang="en-GB" sz="1600" b="0" i="0" dirty="0">
                <a:effectLst/>
                <a:latin typeface="Arial" panose="020B0604020202020204" pitchFamily="34" charset="0"/>
              </a:rPr>
              <a:t>Web frameworks provide a standard way to build and deploy web applications and they aim to automate the overhead associated with common activities performed in web dev.</a:t>
            </a:r>
          </a:p>
          <a:p>
            <a:r>
              <a:rPr lang="en-US" sz="1600" dirty="0"/>
              <a:t>Web frameworks provide libraries for database access, templating frameworks, and session management, and they often promote code reuse.</a:t>
            </a:r>
          </a:p>
        </p:txBody>
      </p:sp>
    </p:spTree>
    <p:extLst>
      <p:ext uri="{BB962C8B-B14F-4D97-AF65-F5344CB8AC3E}">
        <p14:creationId xmlns:p14="http://schemas.microsoft.com/office/powerpoint/2010/main" val="1630398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Your First API With Node.js and Express | by Alpesh Patel | C# Programming  | Medium">
            <a:extLst>
              <a:ext uri="{FF2B5EF4-FFF2-40B4-BE49-F238E27FC236}">
                <a16:creationId xmlns:a16="http://schemas.microsoft.com/office/drawing/2014/main" id="{F2D2FBEF-5866-B226-079E-EBA4B34542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00" t="-294" r="-12300" b="-8377"/>
          <a:stretch/>
        </p:blipFill>
        <p:spPr bwMode="auto">
          <a:xfrm>
            <a:off x="20" y="10"/>
            <a:ext cx="12191980" cy="4465973"/>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Rounded Corners 615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2623B6F-8BEF-0D5D-5514-BDFF8732BEE0}"/>
              </a:ext>
            </a:extLst>
          </p:cNvPr>
          <p:cNvSpPr>
            <a:spLocks noGrp="1"/>
          </p:cNvSpPr>
          <p:nvPr>
            <p:ph type="title"/>
          </p:nvPr>
        </p:nvSpPr>
        <p:spPr>
          <a:xfrm>
            <a:off x="566928" y="4203278"/>
            <a:ext cx="8557193" cy="536063"/>
          </a:xfrm>
        </p:spPr>
        <p:txBody>
          <a:bodyPr>
            <a:normAutofit/>
          </a:bodyPr>
          <a:lstStyle/>
          <a:p>
            <a:r>
              <a:rPr lang="en-US" sz="2800">
                <a:solidFill>
                  <a:schemeClr val="bg1"/>
                </a:solidFill>
              </a:rPr>
              <a:t>Express.js</a:t>
            </a:r>
          </a:p>
        </p:txBody>
      </p:sp>
      <p:sp>
        <p:nvSpPr>
          <p:cNvPr id="3" name="Content Placeholder 2">
            <a:extLst>
              <a:ext uri="{FF2B5EF4-FFF2-40B4-BE49-F238E27FC236}">
                <a16:creationId xmlns:a16="http://schemas.microsoft.com/office/drawing/2014/main" id="{24C1AF48-A96B-6F8D-27B8-A9C9A6DA4859}"/>
              </a:ext>
            </a:extLst>
          </p:cNvPr>
          <p:cNvSpPr>
            <a:spLocks noGrp="1"/>
          </p:cNvSpPr>
          <p:nvPr>
            <p:ph idx="1"/>
          </p:nvPr>
        </p:nvSpPr>
        <p:spPr>
          <a:xfrm>
            <a:off x="566928" y="4956314"/>
            <a:ext cx="11058144" cy="1306417"/>
          </a:xfrm>
        </p:spPr>
        <p:txBody>
          <a:bodyPr>
            <a:normAutofit/>
          </a:bodyPr>
          <a:lstStyle/>
          <a:p>
            <a:pPr marL="0" indent="0">
              <a:buNone/>
            </a:pPr>
            <a:r>
              <a:rPr lang="en-US" sz="1600" dirty="0"/>
              <a:t>We will be using </a:t>
            </a:r>
            <a:r>
              <a:rPr lang="en-US" sz="1600" dirty="0" err="1"/>
              <a:t>Express.js</a:t>
            </a:r>
            <a:r>
              <a:rPr lang="en-US" sz="1600" dirty="0"/>
              <a:t>, which is a minimal and user-friendly framework for creating basic back-end applications.</a:t>
            </a:r>
          </a:p>
          <a:p>
            <a:pPr marL="0" indent="0">
              <a:buNone/>
            </a:pPr>
            <a:r>
              <a:rPr lang="en-US" sz="1600" dirty="0"/>
              <a:t>There are 2 things we need to install </a:t>
            </a:r>
            <a:r>
              <a:rPr lang="en-US" sz="1600" dirty="0" err="1"/>
              <a:t>Express.js</a:t>
            </a:r>
            <a:r>
              <a:rPr lang="en-US" sz="1600" dirty="0"/>
              <a:t> </a:t>
            </a:r>
          </a:p>
          <a:p>
            <a:pPr marL="914400" lvl="1" indent="-457200">
              <a:buFont typeface="+mj-lt"/>
              <a:buAutoNum type="arabicPeriod"/>
            </a:pPr>
            <a:r>
              <a:rPr lang="en-US" sz="1600" dirty="0"/>
              <a:t>Create a </a:t>
            </a:r>
            <a:r>
              <a:rPr lang="en-US" sz="1600" dirty="0" err="1"/>
              <a:t>package.json</a:t>
            </a:r>
            <a:r>
              <a:rPr lang="en-US" sz="1600" dirty="0"/>
              <a:t> configuration file using Node Package Manager (</a:t>
            </a:r>
            <a:r>
              <a:rPr lang="en-US" sz="1600" dirty="0" err="1"/>
              <a:t>npm</a:t>
            </a:r>
            <a:r>
              <a:rPr lang="en-US" sz="1600" dirty="0"/>
              <a:t>).</a:t>
            </a:r>
          </a:p>
          <a:p>
            <a:pPr marL="914400" lvl="1" indent="-457200">
              <a:buFont typeface="+mj-lt"/>
              <a:buAutoNum type="arabicPeriod"/>
            </a:pPr>
            <a:r>
              <a:rPr lang="en-US" sz="1600" dirty="0"/>
              <a:t>Install </a:t>
            </a:r>
            <a:r>
              <a:rPr lang="en-US" sz="1600" dirty="0" err="1"/>
              <a:t>express.js</a:t>
            </a:r>
            <a:r>
              <a:rPr lang="en-US" sz="1600" dirty="0"/>
              <a:t> with </a:t>
            </a:r>
            <a:r>
              <a:rPr lang="en-US" sz="1600" dirty="0" err="1"/>
              <a:t>npm</a:t>
            </a:r>
            <a:r>
              <a:rPr lang="en-US" sz="1600" dirty="0"/>
              <a:t>.</a:t>
            </a:r>
          </a:p>
        </p:txBody>
      </p:sp>
    </p:spTree>
    <p:extLst>
      <p:ext uri="{BB962C8B-B14F-4D97-AF65-F5344CB8AC3E}">
        <p14:creationId xmlns:p14="http://schemas.microsoft.com/office/powerpoint/2010/main" val="2627795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6476</TotalTime>
  <Words>1742</Words>
  <Application>Microsoft Macintosh PowerPoint</Application>
  <PresentationFormat>Widescreen</PresentationFormat>
  <Paragraphs>113</Paragraphs>
  <Slides>24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AvenirNextLTPro</vt:lpstr>
      <vt:lpstr>Calibri</vt:lpstr>
      <vt:lpstr>Office Theme</vt:lpstr>
      <vt:lpstr>Full-stack Development</vt:lpstr>
      <vt:lpstr>Using the terminal</vt:lpstr>
      <vt:lpstr>Client-side</vt:lpstr>
      <vt:lpstr>Client-side vs. Server-side</vt:lpstr>
      <vt:lpstr>PowerPoint Presentation</vt:lpstr>
      <vt:lpstr>Working with Node</vt:lpstr>
      <vt:lpstr>Why Node?</vt:lpstr>
      <vt:lpstr>Node Frameworks</vt:lpstr>
      <vt:lpstr>Express.js</vt:lpstr>
      <vt:lpstr>package.json</vt:lpstr>
      <vt:lpstr>Installing Express</vt:lpstr>
      <vt:lpstr>Index.js</vt:lpstr>
      <vt:lpstr>Listening </vt:lpstr>
      <vt:lpstr>Serving</vt:lpstr>
      <vt:lpstr>Serving a Web Page</vt:lpstr>
      <vt:lpstr>Client-side and server-side files</vt:lpstr>
      <vt:lpstr>What our server will do</vt:lpstr>
      <vt:lpstr>User-Geolocation</vt:lpstr>
      <vt:lpstr>The navigator object</vt:lpstr>
      <vt:lpstr>Geolocation</vt:lpstr>
      <vt:lpstr>Getting User Location</vt:lpstr>
      <vt:lpstr>Creating our own API</vt:lpstr>
      <vt:lpstr>Client-side API get request</vt:lpstr>
      <vt:lpstr>Client-side API get request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Backend Development</dc:title>
  <dc:creator>Stuart Haffenden Cornejo</dc:creator>
  <cp:lastModifiedBy>Stuart Haffenden Cornejo</cp:lastModifiedBy>
  <cp:revision>19</cp:revision>
  <dcterms:created xsi:type="dcterms:W3CDTF">2024-01-22T15:56:02Z</dcterms:created>
  <dcterms:modified xsi:type="dcterms:W3CDTF">2026-01-23T13:56:15Z</dcterms:modified>
</cp:coreProperties>
</file>